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13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9"/>
  </p:notesMasterIdLst>
  <p:sldIdLst>
    <p:sldId id="256" r:id="rId2"/>
    <p:sldId id="378" r:id="rId3"/>
    <p:sldId id="258" r:id="rId4"/>
    <p:sldId id="388" r:id="rId5"/>
    <p:sldId id="391" r:id="rId6"/>
    <p:sldId id="379" r:id="rId7"/>
    <p:sldId id="257" r:id="rId8"/>
    <p:sldId id="259" r:id="rId9"/>
    <p:sldId id="389" r:id="rId10"/>
    <p:sldId id="260" r:id="rId11"/>
    <p:sldId id="261" r:id="rId12"/>
    <p:sldId id="262" r:id="rId13"/>
    <p:sldId id="380" r:id="rId14"/>
    <p:sldId id="381" r:id="rId15"/>
    <p:sldId id="263" r:id="rId16"/>
    <p:sldId id="264" r:id="rId17"/>
    <p:sldId id="265" r:id="rId18"/>
    <p:sldId id="266" r:id="rId19"/>
    <p:sldId id="393" r:id="rId20"/>
    <p:sldId id="267" r:id="rId21"/>
    <p:sldId id="382" r:id="rId22"/>
    <p:sldId id="268" r:id="rId23"/>
    <p:sldId id="383" r:id="rId24"/>
    <p:sldId id="269" r:id="rId25"/>
    <p:sldId id="270" r:id="rId26"/>
    <p:sldId id="271" r:id="rId27"/>
    <p:sldId id="273" r:id="rId28"/>
    <p:sldId id="272" r:id="rId29"/>
    <p:sldId id="274" r:id="rId30"/>
    <p:sldId id="38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  <p:sldId id="290" r:id="rId47"/>
    <p:sldId id="291" r:id="rId48"/>
    <p:sldId id="385" r:id="rId49"/>
    <p:sldId id="390" r:id="rId50"/>
    <p:sldId id="292" r:id="rId51"/>
    <p:sldId id="386" r:id="rId52"/>
    <p:sldId id="293" r:id="rId53"/>
    <p:sldId id="294" r:id="rId54"/>
    <p:sldId id="295" r:id="rId55"/>
    <p:sldId id="296" r:id="rId56"/>
    <p:sldId id="297" r:id="rId57"/>
    <p:sldId id="298" r:id="rId58"/>
    <p:sldId id="299" r:id="rId59"/>
    <p:sldId id="300" r:id="rId60"/>
    <p:sldId id="301" r:id="rId61"/>
    <p:sldId id="302" r:id="rId62"/>
    <p:sldId id="303" r:id="rId63"/>
    <p:sldId id="304" r:id="rId64"/>
    <p:sldId id="305" r:id="rId65"/>
    <p:sldId id="306" r:id="rId66"/>
    <p:sldId id="387" r:id="rId67"/>
    <p:sldId id="307" r:id="rId68"/>
    <p:sldId id="308" r:id="rId69"/>
    <p:sldId id="309" r:id="rId70"/>
    <p:sldId id="310" r:id="rId71"/>
    <p:sldId id="311" r:id="rId72"/>
    <p:sldId id="312" r:id="rId73"/>
    <p:sldId id="313" r:id="rId74"/>
    <p:sldId id="314" r:id="rId75"/>
    <p:sldId id="315" r:id="rId76"/>
    <p:sldId id="316" r:id="rId77"/>
    <p:sldId id="392" r:id="rId78"/>
    <p:sldId id="317" r:id="rId79"/>
    <p:sldId id="318" r:id="rId80"/>
    <p:sldId id="319" r:id="rId81"/>
    <p:sldId id="320" r:id="rId82"/>
    <p:sldId id="321" r:id="rId83"/>
    <p:sldId id="322" r:id="rId84"/>
    <p:sldId id="323" r:id="rId85"/>
    <p:sldId id="324" r:id="rId86"/>
    <p:sldId id="325" r:id="rId87"/>
    <p:sldId id="326" r:id="rId88"/>
    <p:sldId id="327" r:id="rId89"/>
    <p:sldId id="328" r:id="rId90"/>
    <p:sldId id="329" r:id="rId91"/>
    <p:sldId id="330" r:id="rId92"/>
    <p:sldId id="331" r:id="rId93"/>
    <p:sldId id="332" r:id="rId94"/>
    <p:sldId id="333" r:id="rId95"/>
    <p:sldId id="334" r:id="rId96"/>
    <p:sldId id="335" r:id="rId97"/>
    <p:sldId id="336" r:id="rId98"/>
    <p:sldId id="337" r:id="rId99"/>
    <p:sldId id="338" r:id="rId100"/>
    <p:sldId id="339" r:id="rId101"/>
    <p:sldId id="340" r:id="rId102"/>
    <p:sldId id="341" r:id="rId103"/>
    <p:sldId id="342" r:id="rId104"/>
    <p:sldId id="343" r:id="rId105"/>
    <p:sldId id="344" r:id="rId106"/>
    <p:sldId id="345" r:id="rId107"/>
    <p:sldId id="346" r:id="rId108"/>
    <p:sldId id="347" r:id="rId109"/>
    <p:sldId id="348" r:id="rId110"/>
    <p:sldId id="349" r:id="rId111"/>
    <p:sldId id="350" r:id="rId112"/>
    <p:sldId id="351" r:id="rId113"/>
    <p:sldId id="352" r:id="rId114"/>
    <p:sldId id="353" r:id="rId115"/>
    <p:sldId id="354" r:id="rId116"/>
    <p:sldId id="355" r:id="rId117"/>
    <p:sldId id="357" r:id="rId118"/>
    <p:sldId id="358" r:id="rId119"/>
    <p:sldId id="359" r:id="rId120"/>
    <p:sldId id="360" r:id="rId121"/>
    <p:sldId id="361" r:id="rId122"/>
    <p:sldId id="362" r:id="rId123"/>
    <p:sldId id="363" r:id="rId124"/>
    <p:sldId id="364" r:id="rId125"/>
    <p:sldId id="365" r:id="rId126"/>
    <p:sldId id="366" r:id="rId127"/>
    <p:sldId id="367" r:id="rId128"/>
    <p:sldId id="368" r:id="rId129"/>
    <p:sldId id="369" r:id="rId130"/>
    <p:sldId id="370" r:id="rId131"/>
    <p:sldId id="371" r:id="rId132"/>
    <p:sldId id="372" r:id="rId133"/>
    <p:sldId id="373" r:id="rId134"/>
    <p:sldId id="375" r:id="rId135"/>
    <p:sldId id="376" r:id="rId136"/>
    <p:sldId id="374" r:id="rId137"/>
    <p:sldId id="377" r:id="rId13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847F3-D5F9-4681-B967-E155A18B8128}" type="datetimeFigureOut">
              <a:rPr lang="es-ES" smtClean="0"/>
              <a:pPr/>
              <a:t>04/07/2010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99D32B-D340-4BA4-B9F3-9268402652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99D32B-D340-4BA4-B9F3-926840265263}" type="slidenum">
              <a:rPr lang="es-ES" smtClean="0"/>
              <a:pPr/>
              <a:t>3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7180-EB64-4A66-92EE-11DE475FC51A}" type="datetime1">
              <a:rPr lang="es-ES" smtClean="0"/>
              <a:pPr/>
              <a:t>04/07/2010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6220-7562-4016-AC26-B3213B9FD72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58EB-5FEE-4083-89DC-2E2942732ADE}" type="datetime1">
              <a:rPr lang="es-ES" smtClean="0"/>
              <a:pPr/>
              <a:t>04/07/2010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6220-7562-4016-AC26-B3213B9FD72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19F6E-5968-4F41-8F77-FA30D3CDF563}" type="datetime1">
              <a:rPr lang="es-ES" smtClean="0"/>
              <a:pPr/>
              <a:t>04/07/2010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6220-7562-4016-AC26-B3213B9FD72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EFA9-2B8D-457D-9877-4B0CC50412F4}" type="datetime1">
              <a:rPr lang="es-ES" smtClean="0"/>
              <a:pPr/>
              <a:t>04/07/2010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6220-7562-4016-AC26-B3213B9FD72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463C-A40A-4F9C-86DC-0DBEAB511FCC}" type="datetime1">
              <a:rPr lang="es-ES" smtClean="0"/>
              <a:pPr/>
              <a:t>04/07/2010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6220-7562-4016-AC26-B3213B9FD72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B1D7-00CF-40B5-9545-85877F917D4D}" type="datetime1">
              <a:rPr lang="es-ES" smtClean="0"/>
              <a:pPr/>
              <a:t>04/07/2010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6220-7562-4016-AC26-B3213B9FD72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AEB0-9BB3-42AC-8309-E7E18F30CC9B}" type="datetime1">
              <a:rPr lang="es-ES" smtClean="0"/>
              <a:pPr/>
              <a:t>04/07/2010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6220-7562-4016-AC26-B3213B9FD72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CF69E-F563-459C-BEAC-E92E416F21FF}" type="datetime1">
              <a:rPr lang="es-ES" smtClean="0"/>
              <a:pPr/>
              <a:t>04/07/2010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6220-7562-4016-AC26-B3213B9FD72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48D4C-E3EA-4224-B26E-4D11AAC99940}" type="datetime1">
              <a:rPr lang="es-ES" smtClean="0"/>
              <a:pPr/>
              <a:t>04/07/2010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6220-7562-4016-AC26-B3213B9FD72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31F2-A5A9-4E44-9027-93BA56FF847D}" type="datetime1">
              <a:rPr lang="es-ES" smtClean="0"/>
              <a:pPr/>
              <a:t>04/07/2010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6220-7562-4016-AC26-B3213B9FD72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4A27-8DF5-4C1A-A171-FFFC65B19A7D}" type="datetime1">
              <a:rPr lang="es-ES" smtClean="0"/>
              <a:pPr/>
              <a:t>04/07/2010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D6220-7562-4016-AC26-B3213B9FD72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E81CD-BF35-4CF3-807C-F02712376FEA}" type="datetime1">
              <a:rPr lang="es-ES" smtClean="0"/>
              <a:pPr/>
              <a:t>04/07/2010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Ullenid Jiménez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D6220-7562-4016-AC26-B3213B9FD72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gif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gif"/><Relationship Id="rId1" Type="http://schemas.openxmlformats.org/officeDocument/2006/relationships/slideLayout" Target="../slideLayouts/slideLayout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gif"/><Relationship Id="rId1" Type="http://schemas.openxmlformats.org/officeDocument/2006/relationships/slideLayout" Target="../slideLayouts/slideLayout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9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9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gif"/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9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gif"/><Relationship Id="rId1" Type="http://schemas.openxmlformats.org/officeDocument/2006/relationships/slideLayout" Target="../slideLayouts/slideLayout9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9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gif"/><Relationship Id="rId1" Type="http://schemas.openxmlformats.org/officeDocument/2006/relationships/slideLayout" Target="../slideLayouts/slideLayout9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gif"/><Relationship Id="rId1" Type="http://schemas.openxmlformats.org/officeDocument/2006/relationships/slideLayout" Target="../slideLayouts/slideLayout9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gif"/><Relationship Id="rId1" Type="http://schemas.openxmlformats.org/officeDocument/2006/relationships/slideLayout" Target="../slideLayouts/slideLayout9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gif"/><Relationship Id="rId1" Type="http://schemas.openxmlformats.org/officeDocument/2006/relationships/slideLayout" Target="../slideLayouts/slideLayout9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gif"/><Relationship Id="rId1" Type="http://schemas.openxmlformats.org/officeDocument/2006/relationships/slideLayout" Target="../slideLayouts/slideLayout9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9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gif"/><Relationship Id="rId1" Type="http://schemas.openxmlformats.org/officeDocument/2006/relationships/slideLayout" Target="../slideLayouts/slideLayout9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gif"/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gif"/><Relationship Id="rId1" Type="http://schemas.openxmlformats.org/officeDocument/2006/relationships/slideLayout" Target="../slideLayouts/slideLayout9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gif"/><Relationship Id="rId1" Type="http://schemas.openxmlformats.org/officeDocument/2006/relationships/slideLayout" Target="../slideLayouts/slideLayout9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gif"/><Relationship Id="rId1" Type="http://schemas.openxmlformats.org/officeDocument/2006/relationships/slideLayout" Target="../slideLayouts/slideLayout9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gif"/><Relationship Id="rId1" Type="http://schemas.openxmlformats.org/officeDocument/2006/relationships/slideLayout" Target="../slideLayouts/slideLayout9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gif"/><Relationship Id="rId1" Type="http://schemas.openxmlformats.org/officeDocument/2006/relationships/slideLayout" Target="../slideLayouts/slideLayout9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gif"/><Relationship Id="rId1" Type="http://schemas.openxmlformats.org/officeDocument/2006/relationships/slideLayout" Target="../slideLayouts/slideLayout9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gif"/><Relationship Id="rId1" Type="http://schemas.openxmlformats.org/officeDocument/2006/relationships/slideLayout" Target="../slideLayouts/slideLayout9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gif"/><Relationship Id="rId1" Type="http://schemas.openxmlformats.org/officeDocument/2006/relationships/slideLayout" Target="../slideLayouts/slideLayout9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gif"/><Relationship Id="rId1" Type="http://schemas.openxmlformats.org/officeDocument/2006/relationships/slideLayout" Target="../slideLayouts/slideLayout9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gif"/><Relationship Id="rId1" Type="http://schemas.openxmlformats.org/officeDocument/2006/relationships/slideLayout" Target="../slideLayouts/slideLayout9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gif"/><Relationship Id="rId1" Type="http://schemas.openxmlformats.org/officeDocument/2006/relationships/slideLayout" Target="../slideLayouts/slideLayout9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gif"/><Relationship Id="rId1" Type="http://schemas.openxmlformats.org/officeDocument/2006/relationships/slideLayout" Target="../slideLayouts/slideLayout9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gif"/><Relationship Id="rId1" Type="http://schemas.openxmlformats.org/officeDocument/2006/relationships/slideLayout" Target="../slideLayouts/slideLayout9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gif"/><Relationship Id="rId1" Type="http://schemas.openxmlformats.org/officeDocument/2006/relationships/slideLayout" Target="../slideLayouts/slideLayout9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gif"/><Relationship Id="rId1" Type="http://schemas.openxmlformats.org/officeDocument/2006/relationships/slideLayout" Target="../slideLayouts/slideLayout9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9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gif"/><Relationship Id="rId1" Type="http://schemas.openxmlformats.org/officeDocument/2006/relationships/slideLayout" Target="../slideLayouts/slideLayout9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gif"/><Relationship Id="rId1" Type="http://schemas.openxmlformats.org/officeDocument/2006/relationships/slideLayout" Target="../slideLayouts/slideLayout9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gif"/><Relationship Id="rId1" Type="http://schemas.openxmlformats.org/officeDocument/2006/relationships/slideLayout" Target="../slideLayouts/slideLayout9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gif"/><Relationship Id="rId1" Type="http://schemas.openxmlformats.org/officeDocument/2006/relationships/slideLayout" Target="../slideLayouts/slideLayout9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gif"/><Relationship Id="rId1" Type="http://schemas.openxmlformats.org/officeDocument/2006/relationships/slideLayout" Target="../slideLayouts/slideLayout9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gif"/><Relationship Id="rId1" Type="http://schemas.openxmlformats.org/officeDocument/2006/relationships/slideLayout" Target="../slideLayouts/slideLayout9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gif"/><Relationship Id="rId1" Type="http://schemas.openxmlformats.org/officeDocument/2006/relationships/slideLayout" Target="../slideLayouts/slideLayout9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gif"/><Relationship Id="rId1" Type="http://schemas.openxmlformats.org/officeDocument/2006/relationships/slideLayout" Target="../slideLayouts/slideLayout9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gif"/><Relationship Id="rId1" Type="http://schemas.openxmlformats.org/officeDocument/2006/relationships/slideLayout" Target="../slideLayouts/slideLayout9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gif"/><Relationship Id="rId1" Type="http://schemas.openxmlformats.org/officeDocument/2006/relationships/slideLayout" Target="../slideLayouts/slideLayout9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9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gif"/><Relationship Id="rId1" Type="http://schemas.openxmlformats.org/officeDocument/2006/relationships/slideLayout" Target="../slideLayouts/slideLayout9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gif"/><Relationship Id="rId1" Type="http://schemas.openxmlformats.org/officeDocument/2006/relationships/slideLayout" Target="../slideLayouts/slideLayout9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gif"/><Relationship Id="rId1" Type="http://schemas.openxmlformats.org/officeDocument/2006/relationships/slideLayout" Target="../slideLayouts/slideLayout9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gif"/><Relationship Id="rId1" Type="http://schemas.openxmlformats.org/officeDocument/2006/relationships/slideLayout" Target="../slideLayouts/slideLayout9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gif"/><Relationship Id="rId1" Type="http://schemas.openxmlformats.org/officeDocument/2006/relationships/slideLayout" Target="../slideLayouts/slideLayout9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gif"/><Relationship Id="rId1" Type="http://schemas.openxmlformats.org/officeDocument/2006/relationships/slideLayout" Target="../slideLayouts/slideLayout9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gif"/><Relationship Id="rId1" Type="http://schemas.openxmlformats.org/officeDocument/2006/relationships/slideLayout" Target="../slideLayouts/slideLayout9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gif"/><Relationship Id="rId1" Type="http://schemas.openxmlformats.org/officeDocument/2006/relationships/slideLayout" Target="../slideLayouts/slideLayout9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gif"/><Relationship Id="rId1" Type="http://schemas.openxmlformats.org/officeDocument/2006/relationships/slideLayout" Target="../slideLayouts/slideLayout9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gif"/><Relationship Id="rId1" Type="http://schemas.openxmlformats.org/officeDocument/2006/relationships/slideLayout" Target="../slideLayouts/slideLayout9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gif"/><Relationship Id="rId1" Type="http://schemas.openxmlformats.org/officeDocument/2006/relationships/slideLayout" Target="../slideLayouts/slideLayout9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9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gif"/><Relationship Id="rId1" Type="http://schemas.openxmlformats.org/officeDocument/2006/relationships/slideLayout" Target="../slideLayouts/slideLayout9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gif"/><Relationship Id="rId1" Type="http://schemas.openxmlformats.org/officeDocument/2006/relationships/slideLayout" Target="../slideLayouts/slideLayout9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gif"/><Relationship Id="rId1" Type="http://schemas.openxmlformats.org/officeDocument/2006/relationships/slideLayout" Target="../slideLayouts/slideLayout9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gi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es-ES" sz="9600" dirty="0" smtClean="0"/>
              <a:t>ORTOGRAFÍA IDEOVISUAL</a:t>
            </a:r>
            <a:endParaRPr lang="es-ES" sz="9600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Ullenid Jiménez</a:t>
            </a:r>
            <a:endParaRPr lang="es-ES" dirty="0"/>
          </a:p>
        </p:txBody>
      </p:sp>
      <p:pic>
        <p:nvPicPr>
          <p:cNvPr id="4" name="3 Imagen" descr="titulo.gif"/>
          <p:cNvPicPr>
            <a:picLocks noChangeAspect="1"/>
          </p:cNvPicPr>
          <p:nvPr/>
        </p:nvPicPr>
        <p:blipFill>
          <a:blip r:embed="rId2"/>
          <a:srcRect l="-2500" b="55000"/>
          <a:stretch>
            <a:fillRect/>
          </a:stretch>
        </p:blipFill>
        <p:spPr>
          <a:xfrm>
            <a:off x="1428728" y="4857760"/>
            <a:ext cx="6429420" cy="1285884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4643470"/>
          </a:xfrm>
        </p:spPr>
        <p:txBody>
          <a:bodyPr>
            <a:normAutofit/>
          </a:bodyPr>
          <a:lstStyle/>
          <a:p>
            <a:r>
              <a:rPr lang="es-ES" sz="7200" b="1" dirty="0" smtClean="0"/>
              <a:t>OBSERVA CUIDADOSAMENTE LAS IMÁGENES </a:t>
            </a:r>
            <a:endParaRPr lang="es-ES" sz="7200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000" dirty="0" smtClean="0"/>
              <a:t>Palabra  Primitiva:  A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ad</a:t>
            </a:r>
            <a:endParaRPr lang="es-ES" sz="4000" dirty="0"/>
          </a:p>
        </p:txBody>
      </p:sp>
      <p:pic>
        <p:nvPicPr>
          <p:cNvPr id="2050" name="Picture 2" descr="C:\Documents and Settings\ULLENID\Mis documentos\Mis imágenes\Gip\abad_agt.gif"/>
          <p:cNvPicPr>
            <a:picLocks noGrp="1" noChangeAspect="1" noChangeArrowheads="1" noCrop="1"/>
          </p:cNvPicPr>
          <p:nvPr>
            <p:ph type="pic" idx="1"/>
          </p:nvPr>
        </p:nvPicPr>
        <p:blipFill>
          <a:blip r:embed="rId3"/>
          <a:srcRect l="16667" r="16667"/>
          <a:stretch>
            <a:fillRect/>
          </a:stretch>
        </p:blipFill>
        <p:spPr bwMode="auto">
          <a:xfrm>
            <a:off x="2000232" y="500042"/>
            <a:ext cx="5072098" cy="3857652"/>
          </a:xfrm>
          <a:prstGeom prst="rect">
            <a:avLst/>
          </a:prstGeom>
          <a:noFill/>
        </p:spPr>
      </p:pic>
      <p:sp>
        <p:nvSpPr>
          <p:cNvPr id="7" name="6 Marcador de texto"/>
          <p:cNvSpPr>
            <a:spLocks noGrp="1"/>
          </p:cNvSpPr>
          <p:nvPr>
            <p:ph type="body" sz="half" idx="2"/>
          </p:nvPr>
        </p:nvSpPr>
        <p:spPr>
          <a:xfrm>
            <a:off x="1142976" y="5367338"/>
            <a:ext cx="7500990" cy="804862"/>
          </a:xfrm>
        </p:spPr>
        <p:txBody>
          <a:bodyPr>
            <a:noAutofit/>
          </a:bodyPr>
          <a:lstStyle/>
          <a:p>
            <a:r>
              <a:rPr lang="es-ES" sz="3600" dirty="0" smtClean="0"/>
              <a:t>Palabras Familiares: A</a:t>
            </a:r>
            <a:r>
              <a:rPr lang="es-ES" sz="3600" dirty="0" smtClean="0">
                <a:solidFill>
                  <a:srgbClr val="FF0000"/>
                </a:solidFill>
              </a:rPr>
              <a:t>b</a:t>
            </a:r>
            <a:r>
              <a:rPr lang="es-ES" sz="3600" dirty="0" smtClean="0"/>
              <a:t>adía, A</a:t>
            </a:r>
            <a:r>
              <a:rPr lang="es-ES" sz="3600" dirty="0" smtClean="0">
                <a:solidFill>
                  <a:srgbClr val="FF0000"/>
                </a:solidFill>
              </a:rPr>
              <a:t>b</a:t>
            </a:r>
            <a:r>
              <a:rPr lang="es-ES" sz="3600" dirty="0" smtClean="0"/>
              <a:t>adesa</a:t>
            </a:r>
            <a:endParaRPr lang="es-ES" sz="36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Ullenid Jiménez</a:t>
            </a:r>
            <a:endParaRPr lang="es-ES" dirty="0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0B34-1903-42DE-9B25-9C0F81274E2E}" type="datetime2">
              <a:rPr lang="es-ES" smtClean="0"/>
              <a:pPr/>
              <a:t>lunes, 05 de julio de 2010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5000636"/>
            <a:ext cx="7858180" cy="92869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A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ajo</a:t>
            </a:r>
            <a:endParaRPr lang="es-ES" sz="4000" dirty="0"/>
          </a:p>
        </p:txBody>
      </p:sp>
      <p:pic>
        <p:nvPicPr>
          <p:cNvPr id="6" name="5 Marcador de posición de imagen" descr="abaj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597" r="10597"/>
          <a:stretch>
            <a:fillRect/>
          </a:stretch>
        </p:blipFill>
        <p:spPr>
          <a:xfrm>
            <a:off x="857250" y="285750"/>
            <a:ext cx="7000875" cy="4441825"/>
          </a:xfr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786322"/>
            <a:ext cx="7858180" cy="857256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A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uelo</a:t>
            </a:r>
            <a:endParaRPr lang="es-ES" sz="4000" dirty="0"/>
          </a:p>
        </p:txBody>
      </p:sp>
      <p:pic>
        <p:nvPicPr>
          <p:cNvPr id="7" name="6 Marcador de posición de imagen" descr="abuel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149" r="6149"/>
          <a:stretch>
            <a:fillRect/>
          </a:stretch>
        </p:blipFill>
        <p:spPr>
          <a:xfrm>
            <a:off x="500034" y="285728"/>
            <a:ext cx="8072438" cy="4602163"/>
          </a:xfr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1714480" y="5072074"/>
            <a:ext cx="5486400" cy="566738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 Aca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</a:t>
            </a:r>
            <a:endParaRPr lang="es-ES" sz="4000" dirty="0"/>
          </a:p>
        </p:txBody>
      </p:sp>
      <p:pic>
        <p:nvPicPr>
          <p:cNvPr id="5" name="4 Marcador de contenido" descr="acab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/>
          <a:p>
            <a:endParaRPr lang="es-ES" dirty="0"/>
          </a:p>
          <a:p>
            <a:r>
              <a:rPr lang="es-ES" sz="6000" dirty="0" smtClean="0">
                <a:solidFill>
                  <a:srgbClr val="FF0000"/>
                </a:solidFill>
              </a:rPr>
              <a:t>Ahí</a:t>
            </a:r>
            <a:r>
              <a:rPr lang="es-ES" sz="6000" dirty="0" smtClean="0"/>
              <a:t>, </a:t>
            </a:r>
            <a:r>
              <a:rPr lang="es-ES" sz="6000" dirty="0">
                <a:solidFill>
                  <a:srgbClr val="FF0000"/>
                </a:solidFill>
              </a:rPr>
              <a:t>h</a:t>
            </a:r>
            <a:r>
              <a:rPr lang="es-ES" sz="6000" dirty="0" smtClean="0">
                <a:solidFill>
                  <a:srgbClr val="FF0000"/>
                </a:solidFill>
              </a:rPr>
              <a:t>ay</a:t>
            </a:r>
            <a:r>
              <a:rPr lang="es-ES" sz="6000" dirty="0" smtClean="0"/>
              <a:t> dos banderas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  <a:p>
            <a:endParaRPr lang="es-ES" dirty="0"/>
          </a:p>
        </p:txBody>
      </p:sp>
      <p:pic>
        <p:nvPicPr>
          <p:cNvPr id="11" name="10 Marcador de contenido" descr="ahi-hay_agt.g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29058" y="1000108"/>
            <a:ext cx="4407584" cy="4429156"/>
          </a:xfrm>
        </p:spPr>
      </p:pic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Ullenid Jiménez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0100" y="4714884"/>
            <a:ext cx="7072362" cy="65245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 Alta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oz</a:t>
            </a:r>
            <a:endParaRPr lang="es-ES" sz="400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28662" y="5367338"/>
            <a:ext cx="7786742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 Alta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oces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Ullenid Jiménez</a:t>
            </a:r>
            <a:endParaRPr lang="es-ES" dirty="0"/>
          </a:p>
        </p:txBody>
      </p:sp>
      <p:pic>
        <p:nvPicPr>
          <p:cNvPr id="8" name="7 Marcador de posición de imagen" descr="altavoz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667" r="1666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714884"/>
            <a:ext cx="8143932" cy="65245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A</a:t>
            </a:r>
            <a:r>
              <a:rPr lang="es-ES" sz="4000" dirty="0" smtClean="0">
                <a:solidFill>
                  <a:srgbClr val="FF0000"/>
                </a:solidFill>
              </a:rPr>
              <a:t>rr</a:t>
            </a:r>
            <a:r>
              <a:rPr lang="es-ES" sz="4000" dirty="0" smtClean="0"/>
              <a:t>i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</a:t>
            </a:r>
            <a:endParaRPr lang="es-ES" sz="4000" dirty="0"/>
          </a:p>
        </p:txBody>
      </p:sp>
      <p:pic>
        <p:nvPicPr>
          <p:cNvPr id="6" name="5 Marcador de posición de imagen" descr="arrib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729" r="5729"/>
          <a:stretch>
            <a:fillRect/>
          </a:stretch>
        </p:blipFill>
        <p:spPr>
          <a:xfrm>
            <a:off x="1143000" y="612775"/>
            <a:ext cx="7286625" cy="4114800"/>
          </a:xfr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800600"/>
            <a:ext cx="8001056" cy="557226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Auto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ús</a:t>
            </a:r>
            <a:endParaRPr lang="es-ES" sz="400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2910" y="5367338"/>
            <a:ext cx="7929618" cy="804862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Micro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ús, ómni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us</a:t>
            </a:r>
            <a:endParaRPr lang="es-ES" sz="4000" dirty="0"/>
          </a:p>
        </p:txBody>
      </p:sp>
      <p:pic>
        <p:nvPicPr>
          <p:cNvPr id="9" name="8 Marcador de posición de imagen" descr="autobu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8" r="148"/>
          <a:stretch>
            <a:fillRect/>
          </a:stretch>
        </p:blipFill>
        <p:spPr>
          <a:xfrm>
            <a:off x="285750" y="428625"/>
            <a:ext cx="8572500" cy="4298950"/>
          </a:xfr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Ullenid Jiménez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357694"/>
            <a:ext cx="8143932" cy="928694"/>
          </a:xfrm>
        </p:spPr>
        <p:txBody>
          <a:bodyPr>
            <a:noAutofit/>
          </a:bodyPr>
          <a:lstStyle/>
          <a:p>
            <a:r>
              <a:rPr lang="es-ES" sz="4000" dirty="0" smtClean="0"/>
              <a:t/>
            </a:r>
            <a:br>
              <a:rPr lang="es-ES" sz="4000" dirty="0" smtClean="0"/>
            </a:br>
            <a:r>
              <a:rPr lang="es-ES" sz="4000" dirty="0" smtClean="0"/>
              <a:t>Palabra primitiva:  </a:t>
            </a:r>
            <a:r>
              <a:rPr lang="es-ES" sz="4000" dirty="0"/>
              <a:t>Automóvil</a:t>
            </a:r>
            <a:r>
              <a:rPr lang="es-ES" sz="4000" dirty="0" smtClean="0"/>
              <a:t/>
            </a:r>
            <a:br>
              <a:rPr lang="es-ES" sz="4000" dirty="0" smtClean="0"/>
            </a:br>
            <a:r>
              <a:rPr lang="es-ES" sz="4000" dirty="0" smtClean="0"/>
              <a:t>   </a:t>
            </a:r>
            <a:endParaRPr lang="es-ES" sz="4000" dirty="0"/>
          </a:p>
        </p:txBody>
      </p:sp>
      <p:pic>
        <p:nvPicPr>
          <p:cNvPr id="6" name="5 Marcador de posición de imagen" descr="automovil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69" b="769"/>
          <a:stretch>
            <a:fillRect/>
          </a:stretch>
        </p:blipFill>
        <p:spPr>
          <a:xfrm>
            <a:off x="928662" y="612775"/>
            <a:ext cx="7500990" cy="3892393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5720" y="5000636"/>
            <a:ext cx="8501122" cy="1500198"/>
          </a:xfrm>
        </p:spPr>
        <p:txBody>
          <a:bodyPr>
            <a:normAutofit/>
          </a:bodyPr>
          <a:lstStyle/>
          <a:p>
            <a:pPr algn="just"/>
            <a:r>
              <a:rPr lang="pt-BR" sz="4000" dirty="0" err="1" smtClean="0"/>
              <a:t>Palabras</a:t>
            </a:r>
            <a:r>
              <a:rPr lang="pt-BR" sz="4000" dirty="0" smtClean="0"/>
              <a:t> familiares: </a:t>
            </a:r>
            <a:r>
              <a:rPr lang="pt-BR" sz="4000" b="1" dirty="0" smtClean="0"/>
              <a:t>Automo</a:t>
            </a:r>
            <a:r>
              <a:rPr lang="pt-BR" sz="4000" b="1" dirty="0" smtClean="0">
                <a:solidFill>
                  <a:srgbClr val="FF0000"/>
                </a:solidFill>
              </a:rPr>
              <a:t>v</a:t>
            </a:r>
            <a:r>
              <a:rPr lang="pt-BR" sz="4000" b="1" dirty="0" smtClean="0"/>
              <a:t>ilismo, </a:t>
            </a:r>
            <a:r>
              <a:rPr lang="pt-BR" sz="4000" b="1" dirty="0" err="1" smtClean="0"/>
              <a:t>automo</a:t>
            </a:r>
            <a:r>
              <a:rPr lang="pt-BR" sz="4000" b="1" dirty="0" err="1" smtClean="0">
                <a:solidFill>
                  <a:srgbClr val="FF0000"/>
                </a:solidFill>
              </a:rPr>
              <a:t>v</a:t>
            </a:r>
            <a:r>
              <a:rPr lang="pt-BR" sz="4000" b="1" dirty="0" err="1" smtClean="0"/>
              <a:t>ilista</a:t>
            </a:r>
            <a:r>
              <a:rPr lang="pt-BR" sz="4000" b="1" dirty="0" smtClean="0"/>
              <a:t>, </a:t>
            </a:r>
            <a:r>
              <a:rPr lang="pt-BR" sz="4000" b="1" dirty="0" err="1" smtClean="0"/>
              <a:t>mó</a:t>
            </a:r>
            <a:r>
              <a:rPr lang="pt-BR" sz="4000" b="1" dirty="0" err="1" smtClean="0">
                <a:solidFill>
                  <a:srgbClr val="FF0000"/>
                </a:solidFill>
              </a:rPr>
              <a:t>v</a:t>
            </a:r>
            <a:r>
              <a:rPr lang="pt-BR" sz="4000" b="1" dirty="0" err="1" smtClean="0"/>
              <a:t>il</a:t>
            </a:r>
            <a:r>
              <a:rPr lang="pt-BR" sz="4000" b="1" dirty="0" smtClean="0"/>
              <a:t>.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28728" y="5000636"/>
            <a:ext cx="5486400" cy="566738"/>
          </a:xfrm>
        </p:spPr>
        <p:txBody>
          <a:bodyPr>
            <a:normAutofit fontScale="90000"/>
          </a:bodyPr>
          <a:lstStyle/>
          <a:p>
            <a:r>
              <a:rPr lang="es-ES" sz="4000" dirty="0" smtClean="0"/>
              <a:t>Palabra</a:t>
            </a:r>
            <a:r>
              <a:rPr lang="es-ES" dirty="0" smtClean="0"/>
              <a:t> </a:t>
            </a:r>
            <a:r>
              <a:rPr lang="es-ES" sz="4400" dirty="0" smtClean="0"/>
              <a:t>primitiva:  Au</a:t>
            </a:r>
            <a:r>
              <a:rPr lang="es-ES" sz="4400" dirty="0" smtClean="0">
                <a:solidFill>
                  <a:srgbClr val="FF0000"/>
                </a:solidFill>
              </a:rPr>
              <a:t>x</a:t>
            </a:r>
            <a:r>
              <a:rPr lang="es-ES" sz="4400" dirty="0" smtClean="0"/>
              <a:t>ilio</a:t>
            </a:r>
            <a:endParaRPr lang="es-ES" sz="4400" dirty="0"/>
          </a:p>
        </p:txBody>
      </p:sp>
      <p:pic>
        <p:nvPicPr>
          <p:cNvPr id="5" name="4 Marcador de posición de imagen" descr="auxili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000" dirty="0" smtClean="0"/>
              <a:t>Palabra primitiva:   Avión</a:t>
            </a:r>
            <a:endParaRPr lang="es-ES" sz="400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71472" y="5367338"/>
            <a:ext cx="8286808" cy="106205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sz="4000" dirty="0" smtClean="0"/>
              <a:t>Palabras familiares: </a:t>
            </a:r>
            <a:r>
              <a:rPr lang="es-ES" sz="4000" b="1" dirty="0" smtClean="0"/>
              <a:t>A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iación, a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iador, a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ioneta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  <p:pic>
        <p:nvPicPr>
          <p:cNvPr id="8" name="7 Marcador de posición de imagen" descr="avio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456" r="8456"/>
          <a:stretch>
            <a:fillRect/>
          </a:stretch>
        </p:blipFill>
        <p:spPr>
          <a:xfrm>
            <a:off x="928688" y="428625"/>
            <a:ext cx="7143750" cy="429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8662" y="4800600"/>
            <a:ext cx="6929486" cy="62866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A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iso</a:t>
            </a:r>
            <a:endParaRPr lang="es-ES" sz="4000" dirty="0"/>
          </a:p>
        </p:txBody>
      </p:sp>
      <p:pic>
        <p:nvPicPr>
          <p:cNvPr id="6" name="5 Marcador de posición de imagen" descr="avis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411" r="13411"/>
          <a:stretch>
            <a:fillRect/>
          </a:stretch>
        </p:blipFill>
        <p:spPr>
          <a:xfrm>
            <a:off x="1214438" y="285750"/>
            <a:ext cx="6500812" cy="444182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57224" y="5367338"/>
            <a:ext cx="7358114" cy="804862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A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isador, a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isar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5786" y="5321618"/>
            <a:ext cx="6492902" cy="822026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 ¡</a:t>
            </a:r>
            <a:r>
              <a:rPr lang="es-ES" sz="4000" dirty="0" smtClean="0">
                <a:solidFill>
                  <a:srgbClr val="FF0000"/>
                </a:solidFill>
              </a:rPr>
              <a:t>Ay</a:t>
            </a:r>
            <a:r>
              <a:rPr lang="es-ES" sz="4000" dirty="0" smtClean="0"/>
              <a:t>!</a:t>
            </a:r>
            <a:endParaRPr lang="es-ES" sz="4000" dirty="0"/>
          </a:p>
        </p:txBody>
      </p:sp>
      <p:pic>
        <p:nvPicPr>
          <p:cNvPr id="7" name="6 Marcador de posición de imagen" descr="ay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9265" r="19265"/>
          <a:stretch>
            <a:fillRect/>
          </a:stretch>
        </p:blipFill>
        <p:spPr>
          <a:xfrm>
            <a:off x="1792288" y="285750"/>
            <a:ext cx="5708650" cy="4643438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85918" y="4500570"/>
            <a:ext cx="5772152" cy="78105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alsa</a:t>
            </a:r>
            <a:endParaRPr lang="es-ES" sz="4000" dirty="0"/>
          </a:p>
        </p:txBody>
      </p:sp>
      <p:pic>
        <p:nvPicPr>
          <p:cNvPr id="5" name="4 Marcador de posición de imagen" descr="bals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85786" y="5367338"/>
            <a:ext cx="7786742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alsero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857760"/>
            <a:ext cx="7929618" cy="64294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aranda</a:t>
            </a:r>
            <a:endParaRPr lang="es-ES" sz="4000" dirty="0"/>
          </a:p>
        </p:txBody>
      </p:sp>
      <p:pic>
        <p:nvPicPr>
          <p:cNvPr id="6" name="5 Marcador de posición de imagen" descr="barand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232" r="4232"/>
          <a:stretch>
            <a:fillRect/>
          </a:stretch>
        </p:blipFill>
        <p:spPr>
          <a:xfrm>
            <a:off x="571500" y="357188"/>
            <a:ext cx="8001000" cy="43703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7158" y="5367338"/>
            <a:ext cx="8358246" cy="804862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arandilla -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arandal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786322"/>
            <a:ext cx="7715304" cy="64294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atalla</a:t>
            </a:r>
            <a:endParaRPr lang="es-ES" sz="4000" dirty="0"/>
          </a:p>
        </p:txBody>
      </p:sp>
      <p:pic>
        <p:nvPicPr>
          <p:cNvPr id="5" name="4 Marcador de posición de imagen" descr="batalla_jpg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667" r="16667"/>
          <a:stretch>
            <a:fillRect/>
          </a:stretch>
        </p:blipFill>
        <p:spPr>
          <a:xfrm>
            <a:off x="1792288" y="612775"/>
            <a:ext cx="5637232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14348" y="5367338"/>
            <a:ext cx="8143932" cy="804862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atallón-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atallador - 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800600"/>
            <a:ext cx="7786742" cy="842978"/>
          </a:xfrm>
        </p:spPr>
        <p:txBody>
          <a:bodyPr>
            <a:normAutofit/>
          </a:bodyPr>
          <a:lstStyle/>
          <a:p>
            <a:r>
              <a:rPr lang="es-ES" sz="4000" dirty="0" err="1" smtClean="0"/>
              <a:t>Palabara</a:t>
            </a:r>
            <a:r>
              <a:rPr lang="es-ES" sz="4000" dirty="0" smtClean="0"/>
              <a:t> Primitiva: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e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en</a:t>
            </a:r>
            <a:endParaRPr lang="es-ES" sz="4000" dirty="0"/>
          </a:p>
        </p:txBody>
      </p:sp>
      <p:pic>
        <p:nvPicPr>
          <p:cNvPr id="6" name="5 Marcador de posición de imagen" descr="bebe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174" r="6174"/>
          <a:stretch>
            <a:fillRect/>
          </a:stretch>
        </p:blipFill>
        <p:spPr>
          <a:xfrm>
            <a:off x="642938" y="285750"/>
            <a:ext cx="7786687" cy="444182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71472" y="5500702"/>
            <a:ext cx="8286808" cy="785818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e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edi</a:t>
            </a:r>
            <a:r>
              <a:rPr lang="es-ES" sz="4000" dirty="0" smtClean="0">
                <a:solidFill>
                  <a:srgbClr val="FF0000"/>
                </a:solidFill>
              </a:rPr>
              <a:t>z</a:t>
            </a:r>
            <a:r>
              <a:rPr lang="es-ES" sz="4000" dirty="0" smtClean="0"/>
              <a:t>o,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e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edor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800600"/>
            <a:ext cx="8286808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e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é</a:t>
            </a:r>
            <a:endParaRPr lang="es-ES" sz="4000" dirty="0"/>
          </a:p>
        </p:txBody>
      </p:sp>
      <p:pic>
        <p:nvPicPr>
          <p:cNvPr id="7" name="6 Marcador de posición de imagen" descr="bebe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712" r="12712"/>
          <a:stretch>
            <a:fillRect/>
          </a:stretch>
        </p:blipFill>
        <p:spPr>
          <a:xfrm>
            <a:off x="1792288" y="612775"/>
            <a:ext cx="6137275" cy="411480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643446"/>
            <a:ext cx="8001056" cy="72389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ecerro</a:t>
            </a:r>
            <a:endParaRPr lang="es-ES" sz="4000" dirty="0"/>
          </a:p>
        </p:txBody>
      </p:sp>
      <p:pic>
        <p:nvPicPr>
          <p:cNvPr id="6" name="5 Marcador de posición de imagen" descr="becerr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626" r="7626"/>
          <a:stretch>
            <a:fillRect/>
          </a:stretch>
        </p:blipFill>
        <p:spPr>
          <a:xfrm>
            <a:off x="785813" y="428625"/>
            <a:ext cx="7286625" cy="429895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85786" y="5367338"/>
            <a:ext cx="8001056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ecerrada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800600"/>
            <a:ext cx="8001056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icicleta</a:t>
            </a:r>
            <a:endParaRPr lang="es-ES" sz="4000" dirty="0"/>
          </a:p>
        </p:txBody>
      </p:sp>
      <p:pic>
        <p:nvPicPr>
          <p:cNvPr id="7" name="6 Marcador de posición de imagen" descr="biciclet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71" r="1371"/>
          <a:stretch>
            <a:fillRect/>
          </a:stretch>
        </p:blipFill>
        <p:spPr>
          <a:xfrm>
            <a:off x="285750" y="357188"/>
            <a:ext cx="8501063" cy="43703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5720" y="5500702"/>
            <a:ext cx="8286808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ici 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786322"/>
            <a:ext cx="7643866" cy="71438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o</a:t>
            </a:r>
            <a:r>
              <a:rPr lang="es-ES" sz="4000" dirty="0" smtClean="0">
                <a:solidFill>
                  <a:srgbClr val="FF0000"/>
                </a:solidFill>
              </a:rPr>
              <a:t>c</a:t>
            </a:r>
            <a:r>
              <a:rPr lang="es-ES" sz="4000" dirty="0" smtClean="0"/>
              <a:t>ina</a:t>
            </a:r>
            <a:endParaRPr lang="es-ES" sz="4000" dirty="0"/>
          </a:p>
        </p:txBody>
      </p:sp>
      <p:pic>
        <p:nvPicPr>
          <p:cNvPr id="6" name="5 Marcador de posición de imagen" descr="bocin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508" r="7508"/>
          <a:stretch>
            <a:fillRect/>
          </a:stretch>
        </p:blipFill>
        <p:spPr>
          <a:xfrm>
            <a:off x="1071563" y="357188"/>
            <a:ext cx="7358062" cy="4329112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71472" y="5367338"/>
            <a:ext cx="7715304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 Palabras familiares: 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o</a:t>
            </a:r>
            <a:r>
              <a:rPr lang="es-ES" sz="4000" b="1" dirty="0" smtClean="0">
                <a:solidFill>
                  <a:srgbClr val="FF0000"/>
                </a:solidFill>
              </a:rPr>
              <a:t>c</a:t>
            </a:r>
            <a:r>
              <a:rPr lang="es-ES" sz="4000" b="1" dirty="0" smtClean="0"/>
              <a:t>ina</a:t>
            </a:r>
            <a:r>
              <a:rPr lang="es-ES" sz="4000" b="1" dirty="0" smtClean="0">
                <a:solidFill>
                  <a:srgbClr val="FF0000"/>
                </a:solidFill>
              </a:rPr>
              <a:t>z</a:t>
            </a:r>
            <a:r>
              <a:rPr lang="es-ES" sz="4000" b="1" dirty="0" smtClean="0"/>
              <a:t>o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8662" y="4800600"/>
            <a:ext cx="7429552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osque</a:t>
            </a:r>
            <a:endParaRPr lang="es-ES" sz="4000" dirty="0"/>
          </a:p>
        </p:txBody>
      </p:sp>
      <p:pic>
        <p:nvPicPr>
          <p:cNvPr id="5" name="4 Marcador de posición de imagen" descr="bosqu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597" b="1597"/>
          <a:stretch>
            <a:fillRect/>
          </a:stretch>
        </p:blipFill>
        <p:spPr>
          <a:xfrm>
            <a:off x="642938" y="714356"/>
            <a:ext cx="8501062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2910" y="5500702"/>
            <a:ext cx="8143932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oscoso 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5786" y="4714884"/>
            <a:ext cx="6286544" cy="65245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Bucle</a:t>
            </a:r>
            <a:endParaRPr lang="es-ES" sz="4000" dirty="0"/>
          </a:p>
        </p:txBody>
      </p:sp>
      <p:pic>
        <p:nvPicPr>
          <p:cNvPr id="6" name="5 Marcador de posición de imagen" descr="bucl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240" r="12240"/>
          <a:stretch>
            <a:fillRect/>
          </a:stretch>
        </p:blipFill>
        <p:spPr>
          <a:xfrm>
            <a:off x="1285875" y="612775"/>
            <a:ext cx="6215063" cy="411480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57290" y="4800600"/>
            <a:ext cx="6715172" cy="141448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úfalo</a:t>
            </a:r>
            <a:endParaRPr lang="es-ES" sz="4000" dirty="0"/>
          </a:p>
        </p:txBody>
      </p:sp>
      <p:pic>
        <p:nvPicPr>
          <p:cNvPr id="5" name="4 Marcador de posición de imagen" descr="bufal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91" r="2691"/>
          <a:stretch>
            <a:fillRect/>
          </a:stretch>
        </p:blipFill>
        <p:spPr>
          <a:xfrm>
            <a:off x="571500" y="612775"/>
            <a:ext cx="7786688" cy="411480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800600"/>
            <a:ext cx="7358114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ufanda</a:t>
            </a:r>
            <a:endParaRPr lang="es-ES" sz="4000" dirty="0"/>
          </a:p>
        </p:txBody>
      </p:sp>
      <p:pic>
        <p:nvPicPr>
          <p:cNvPr id="6" name="5 Marcador de posición de imagen" descr="bufand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069" r="10069"/>
          <a:stretch>
            <a:fillRect/>
          </a:stretch>
        </p:blipFill>
        <p:spPr>
          <a:xfrm>
            <a:off x="1143000" y="612775"/>
            <a:ext cx="6572250" cy="411480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800600"/>
            <a:ext cx="8072494" cy="77154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ufón</a:t>
            </a:r>
            <a:endParaRPr lang="es-ES" sz="4000" dirty="0"/>
          </a:p>
        </p:txBody>
      </p:sp>
      <p:pic>
        <p:nvPicPr>
          <p:cNvPr id="6" name="5 Marcador de posición de imagen" descr="bufo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91" r="2691"/>
          <a:stretch>
            <a:fillRect/>
          </a:stretch>
        </p:blipFill>
        <p:spPr>
          <a:xfrm>
            <a:off x="714375" y="612775"/>
            <a:ext cx="7786688" cy="411480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5786" y="4800600"/>
            <a:ext cx="7572428" cy="842978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uque</a:t>
            </a:r>
            <a:endParaRPr lang="es-ES" sz="4000" dirty="0"/>
          </a:p>
        </p:txBody>
      </p:sp>
      <p:pic>
        <p:nvPicPr>
          <p:cNvPr id="5" name="4 Marcador de posición de imagen" descr="buqu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00" b="2000"/>
          <a:stretch>
            <a:fillRect/>
          </a:stretch>
        </p:blipFill>
        <p:spPr>
          <a:xfrm>
            <a:off x="285750" y="612775"/>
            <a:ext cx="8572500" cy="411480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800600"/>
            <a:ext cx="7929618" cy="557226"/>
          </a:xfrm>
        </p:spPr>
        <p:txBody>
          <a:bodyPr>
            <a:noAutofit/>
          </a:bodyPr>
          <a:lstStyle/>
          <a:p>
            <a:r>
              <a:rPr lang="es-ES" sz="4000" b="0" dirty="0" smtClean="0"/>
              <a:t>Palabra Primitiva</a:t>
            </a:r>
            <a:r>
              <a:rPr lang="es-ES" sz="4000" dirty="0" smtClean="0"/>
              <a:t>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ur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ujas</a:t>
            </a:r>
            <a:endParaRPr lang="es-ES" sz="4000" dirty="0"/>
          </a:p>
        </p:txBody>
      </p:sp>
      <p:pic>
        <p:nvPicPr>
          <p:cNvPr id="6" name="5 Marcador de posición de imagen" descr="burbuja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302" r="4302"/>
          <a:stretch>
            <a:fillRect/>
          </a:stretch>
        </p:blipFill>
        <p:spPr>
          <a:xfrm>
            <a:off x="500063" y="428625"/>
            <a:ext cx="7858125" cy="429895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8596" y="5367338"/>
            <a:ext cx="8215370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ur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ujear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500570"/>
            <a:ext cx="7858180" cy="866768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urlón</a:t>
            </a:r>
            <a:endParaRPr lang="es-ES" sz="4000" dirty="0"/>
          </a:p>
        </p:txBody>
      </p:sp>
      <p:pic>
        <p:nvPicPr>
          <p:cNvPr id="5" name="4 Marcador de posición de imagen" descr="burlo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861" r="4861"/>
          <a:stretch>
            <a:fillRect/>
          </a:stretch>
        </p:blipFill>
        <p:spPr>
          <a:xfrm>
            <a:off x="857250" y="612775"/>
            <a:ext cx="7429500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85786" y="5357826"/>
            <a:ext cx="7643866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urla,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urlarse..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714884"/>
            <a:ext cx="7786742" cy="65245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usca</a:t>
            </a:r>
            <a:endParaRPr lang="es-ES" sz="4000" dirty="0"/>
          </a:p>
        </p:txBody>
      </p:sp>
      <p:pic>
        <p:nvPicPr>
          <p:cNvPr id="5" name="4 Marcador de posición de imagen" descr="busc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559" r="3559"/>
          <a:stretch>
            <a:fillRect/>
          </a:stretch>
        </p:blipFill>
        <p:spPr>
          <a:xfrm>
            <a:off x="785813" y="612775"/>
            <a:ext cx="7643812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5720" y="5429264"/>
            <a:ext cx="8429684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uscador, 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uscón..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800600"/>
            <a:ext cx="7786742" cy="842978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Ca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allo</a:t>
            </a:r>
            <a:endParaRPr lang="es-ES" sz="4000" dirty="0"/>
          </a:p>
        </p:txBody>
      </p:sp>
      <p:pic>
        <p:nvPicPr>
          <p:cNvPr id="6" name="5 Marcador de posición de imagen" descr="caball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69" b="769"/>
          <a:stretch>
            <a:fillRect/>
          </a:stretch>
        </p:blipFill>
        <p:spPr>
          <a:xfrm>
            <a:off x="428625" y="612775"/>
            <a:ext cx="8358188" cy="411480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800600"/>
            <a:ext cx="7858180" cy="77154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Cal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o</a:t>
            </a:r>
            <a:endParaRPr lang="es-ES" sz="4000" dirty="0"/>
          </a:p>
        </p:txBody>
      </p:sp>
      <p:pic>
        <p:nvPicPr>
          <p:cNvPr id="5" name="4 Marcador de posición de imagen" descr="calv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964" r="5964"/>
          <a:stretch>
            <a:fillRect/>
          </a:stretch>
        </p:blipFill>
        <p:spPr>
          <a:xfrm>
            <a:off x="785813" y="428625"/>
            <a:ext cx="7572375" cy="429895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14348" y="5572140"/>
            <a:ext cx="8001056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Cal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icie, cal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ito..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800600"/>
            <a:ext cx="7929618" cy="77154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Ca</a:t>
            </a:r>
            <a:r>
              <a:rPr lang="es-ES" sz="4000" dirty="0" smtClean="0">
                <a:solidFill>
                  <a:srgbClr val="FF0000"/>
                </a:solidFill>
              </a:rPr>
              <a:t>mp</a:t>
            </a:r>
            <a:r>
              <a:rPr lang="es-ES" sz="4000" dirty="0" smtClean="0"/>
              <a:t>ana</a:t>
            </a:r>
            <a:endParaRPr lang="es-ES" sz="4000" dirty="0"/>
          </a:p>
        </p:txBody>
      </p:sp>
      <p:pic>
        <p:nvPicPr>
          <p:cNvPr id="5" name="4 Marcador de posición de imagen" descr="campan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993" r="3993"/>
          <a:stretch>
            <a:fillRect/>
          </a:stretch>
        </p:blipFill>
        <p:spPr>
          <a:xfrm>
            <a:off x="857250" y="612775"/>
            <a:ext cx="7572375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14348" y="5367338"/>
            <a:ext cx="7858180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Ca</a:t>
            </a:r>
            <a:r>
              <a:rPr lang="es-ES" sz="4000" dirty="0" smtClean="0">
                <a:solidFill>
                  <a:srgbClr val="FF0000"/>
                </a:solidFill>
              </a:rPr>
              <a:t>mp</a:t>
            </a:r>
            <a:r>
              <a:rPr lang="es-ES" sz="4000" dirty="0" smtClean="0"/>
              <a:t>anario…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800600"/>
            <a:ext cx="8358246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Carn</a:t>
            </a:r>
            <a:r>
              <a:rPr lang="es-ES" sz="4000" dirty="0" smtClean="0">
                <a:solidFill>
                  <a:srgbClr val="FF0000"/>
                </a:solidFill>
              </a:rPr>
              <a:t>ív</a:t>
            </a:r>
            <a:r>
              <a:rPr lang="es-ES" sz="4000" dirty="0" smtClean="0"/>
              <a:t>oro</a:t>
            </a:r>
            <a:endParaRPr lang="es-ES" sz="4000" dirty="0"/>
          </a:p>
        </p:txBody>
      </p:sp>
      <p:pic>
        <p:nvPicPr>
          <p:cNvPr id="5" name="4 Marcador de posición de imagen" descr="carnivor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125" r="3125"/>
          <a:stretch>
            <a:fillRect/>
          </a:stretch>
        </p:blipFill>
        <p:spPr>
          <a:xfrm>
            <a:off x="785813" y="612775"/>
            <a:ext cx="7715250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7158" y="5367338"/>
            <a:ext cx="8501122" cy="1490662"/>
          </a:xfrm>
        </p:spPr>
        <p:txBody>
          <a:bodyPr>
            <a:normAutofit/>
          </a:bodyPr>
          <a:lstStyle/>
          <a:p>
            <a:pPr algn="just"/>
            <a:r>
              <a:rPr lang="es-ES" sz="4000" b="1" dirty="0" smtClean="0"/>
              <a:t>Palabras familiares</a:t>
            </a:r>
            <a:r>
              <a:rPr lang="es-ES" sz="4000" dirty="0" smtClean="0"/>
              <a:t>: </a:t>
            </a:r>
            <a:r>
              <a:rPr lang="es-ES" sz="4000" b="1" dirty="0" smtClean="0">
                <a:solidFill>
                  <a:srgbClr val="FF0000"/>
                </a:solidFill>
              </a:rPr>
              <a:t>H</a:t>
            </a:r>
            <a:r>
              <a:rPr lang="es-ES" sz="4000" b="1" dirty="0" smtClean="0"/>
              <a:t>erb</a:t>
            </a:r>
            <a:r>
              <a:rPr lang="es-ES" sz="4000" b="1" dirty="0" smtClean="0">
                <a:solidFill>
                  <a:srgbClr val="FF0000"/>
                </a:solidFill>
              </a:rPr>
              <a:t>ív</a:t>
            </a:r>
            <a:r>
              <a:rPr lang="es-ES" sz="4000" b="1" dirty="0" smtClean="0"/>
              <a:t>oro, omn</a:t>
            </a:r>
            <a:r>
              <a:rPr lang="es-ES" sz="4000" b="1" dirty="0" smtClean="0">
                <a:solidFill>
                  <a:srgbClr val="FF0000"/>
                </a:solidFill>
              </a:rPr>
              <a:t>ív</a:t>
            </a:r>
            <a:r>
              <a:rPr lang="es-ES" sz="4000" b="1" dirty="0" smtClean="0"/>
              <a:t>oro, insect</a:t>
            </a:r>
            <a:r>
              <a:rPr lang="es-ES" sz="4000" b="1" dirty="0" smtClean="0">
                <a:solidFill>
                  <a:srgbClr val="FF0000"/>
                </a:solidFill>
              </a:rPr>
              <a:t>ív</a:t>
            </a:r>
            <a:r>
              <a:rPr lang="es-ES" sz="4000" b="1" dirty="0" smtClean="0"/>
              <a:t>oro.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800600"/>
            <a:ext cx="7643866" cy="77154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Ce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ada</a:t>
            </a:r>
            <a:endParaRPr lang="es-ES" sz="4000" dirty="0"/>
          </a:p>
        </p:txBody>
      </p:sp>
      <p:pic>
        <p:nvPicPr>
          <p:cNvPr id="5" name="4 Marcador de posición de imagen" descr="cebad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7" r="87"/>
          <a:stretch>
            <a:fillRect/>
          </a:stretch>
        </p:blipFill>
        <p:spPr>
          <a:xfrm>
            <a:off x="428625" y="612775"/>
            <a:ext cx="8215313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28662" y="5572140"/>
            <a:ext cx="6929486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Familiares: Ce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ar …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800600"/>
            <a:ext cx="7786742" cy="842978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Cier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o</a:t>
            </a:r>
            <a:endParaRPr lang="es-ES" sz="4000" dirty="0"/>
          </a:p>
        </p:txBody>
      </p:sp>
      <p:pic>
        <p:nvPicPr>
          <p:cNvPr id="5" name="4 Marcador de posición de imagen" descr="cierv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684" r="6684"/>
          <a:stretch>
            <a:fillRect/>
          </a:stretch>
        </p:blipFill>
        <p:spPr>
          <a:xfrm>
            <a:off x="928688" y="357188"/>
            <a:ext cx="7572375" cy="43703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14348" y="5643578"/>
            <a:ext cx="7715304" cy="928694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Familiar: Cer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atillo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714884"/>
            <a:ext cx="8429684" cy="709614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Co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e</a:t>
            </a:r>
            <a:endParaRPr lang="es-ES" sz="4000" dirty="0"/>
          </a:p>
        </p:txBody>
      </p:sp>
      <p:pic>
        <p:nvPicPr>
          <p:cNvPr id="5" name="4 Marcador de posición de imagen" descr="cog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9876" r="9876"/>
          <a:stretch>
            <a:fillRect/>
          </a:stretch>
        </p:blipFill>
        <p:spPr>
          <a:xfrm>
            <a:off x="1214414" y="357166"/>
            <a:ext cx="7500937" cy="46736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7158" y="5357826"/>
            <a:ext cx="8501122" cy="107157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sz="4000" dirty="0" smtClean="0"/>
              <a:t>Palabras familiares: </a:t>
            </a:r>
            <a:r>
              <a:rPr lang="es-ES" sz="4000" b="1" dirty="0" smtClean="0"/>
              <a:t>Co</a:t>
            </a:r>
            <a:r>
              <a:rPr lang="es-ES" sz="4000" b="1" dirty="0" smtClean="0">
                <a:solidFill>
                  <a:srgbClr val="FF0000"/>
                </a:solidFill>
              </a:rPr>
              <a:t>g</a:t>
            </a:r>
            <a:r>
              <a:rPr lang="es-ES" sz="4000" b="1" dirty="0" smtClean="0"/>
              <a:t>edor, co</a:t>
            </a:r>
            <a:r>
              <a:rPr lang="es-ES" sz="4000" b="1" dirty="0" smtClean="0">
                <a:solidFill>
                  <a:srgbClr val="FF0000"/>
                </a:solidFill>
              </a:rPr>
              <a:t>g</a:t>
            </a:r>
            <a:r>
              <a:rPr lang="es-ES" sz="4000" b="1" dirty="0" smtClean="0"/>
              <a:t>er, enco</a:t>
            </a:r>
            <a:r>
              <a:rPr lang="es-ES" sz="4000" b="1" dirty="0" smtClean="0">
                <a:solidFill>
                  <a:srgbClr val="FF0000"/>
                </a:solidFill>
              </a:rPr>
              <a:t>g</a:t>
            </a:r>
            <a:r>
              <a:rPr lang="es-ES" sz="4000" b="1" dirty="0" smtClean="0"/>
              <a:t>er, reco</a:t>
            </a:r>
            <a:r>
              <a:rPr lang="es-ES" sz="4000" b="1" dirty="0" smtClean="0">
                <a:solidFill>
                  <a:srgbClr val="FF0000"/>
                </a:solidFill>
              </a:rPr>
              <a:t>g</a:t>
            </a:r>
            <a:r>
              <a:rPr lang="es-ES" sz="4000" b="1" dirty="0" smtClean="0"/>
              <a:t>er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2976" y="4800600"/>
            <a:ext cx="7143800" cy="77154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Co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ear</a:t>
            </a:r>
            <a:endParaRPr lang="es-ES" sz="4000" dirty="0"/>
          </a:p>
        </p:txBody>
      </p:sp>
      <p:pic>
        <p:nvPicPr>
          <p:cNvPr id="5" name="4 Marcador de posición de imagen" descr="coje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214818"/>
            <a:ext cx="7715304" cy="866768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Cuchi</a:t>
            </a:r>
            <a:r>
              <a:rPr lang="es-ES" sz="4000" dirty="0" smtClean="0">
                <a:solidFill>
                  <a:srgbClr val="FF0000"/>
                </a:solidFill>
              </a:rPr>
              <a:t>ll</a:t>
            </a:r>
            <a:r>
              <a:rPr lang="es-ES" sz="4000" dirty="0" smtClean="0"/>
              <a:t>os</a:t>
            </a:r>
            <a:endParaRPr lang="es-ES" sz="4000" dirty="0"/>
          </a:p>
        </p:txBody>
      </p:sp>
      <p:pic>
        <p:nvPicPr>
          <p:cNvPr id="5" name="4 Marcador de posición de imagen" descr="cuchillo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667" r="16667"/>
          <a:stretch>
            <a:fillRect/>
          </a:stretch>
        </p:blipFill>
        <p:spPr>
          <a:xfrm>
            <a:off x="1792288" y="612775"/>
            <a:ext cx="5922984" cy="3673481"/>
          </a:xfr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357158" y="5000636"/>
            <a:ext cx="8501122" cy="128586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lvl="0">
              <a:spcBef>
                <a:spcPct val="0"/>
              </a:spcBef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Palabra Familiares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lang="es-ES" sz="4000" b="1" dirty="0" smtClean="0"/>
              <a:t>Cuchi</a:t>
            </a:r>
            <a:r>
              <a:rPr lang="es-ES" sz="4000" b="1" dirty="0" smtClean="0">
                <a:solidFill>
                  <a:srgbClr val="FF0000"/>
                </a:solidFill>
              </a:rPr>
              <a:t>ll</a:t>
            </a:r>
            <a:r>
              <a:rPr lang="es-ES" sz="4000" b="1" dirty="0" smtClean="0"/>
              <a:t>a, cuchi</a:t>
            </a:r>
            <a:r>
              <a:rPr lang="es-ES" sz="4000" b="1" dirty="0" smtClean="0">
                <a:solidFill>
                  <a:srgbClr val="FF0000"/>
                </a:solidFill>
              </a:rPr>
              <a:t>ll</a:t>
            </a:r>
            <a:r>
              <a:rPr lang="es-ES" sz="4000" b="1" dirty="0" smtClean="0"/>
              <a:t>ada, cuchi</a:t>
            </a:r>
            <a:r>
              <a:rPr lang="es-ES" sz="4000" b="1" dirty="0" smtClean="0">
                <a:solidFill>
                  <a:srgbClr val="FF0000"/>
                </a:solidFill>
              </a:rPr>
              <a:t>ll</a:t>
            </a:r>
            <a:r>
              <a:rPr lang="es-ES" sz="4000" b="1" dirty="0" smtClean="0"/>
              <a:t>ería</a:t>
            </a: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5786" y="4643446"/>
            <a:ext cx="7643866" cy="72389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Cur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a</a:t>
            </a:r>
            <a:endParaRPr lang="es-ES" sz="4000" dirty="0"/>
          </a:p>
        </p:txBody>
      </p:sp>
      <p:pic>
        <p:nvPicPr>
          <p:cNvPr id="5" name="4 Marcador de posición de imagen" descr="curv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85786" y="5357826"/>
            <a:ext cx="8072494" cy="814374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Cur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ilíneo. 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800600"/>
            <a:ext cx="8143932" cy="62866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elas</a:t>
            </a:r>
            <a:endParaRPr lang="es-ES" sz="4000" dirty="0"/>
          </a:p>
        </p:txBody>
      </p:sp>
      <p:pic>
        <p:nvPicPr>
          <p:cNvPr id="5" name="4 Marcador de posición de imagen" descr="vela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503" r="10503"/>
          <a:stretch>
            <a:fillRect/>
          </a:stretch>
        </p:blipFill>
        <p:spPr>
          <a:xfrm>
            <a:off x="1357313" y="612775"/>
            <a:ext cx="6500812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0034" y="5367338"/>
            <a:ext cx="8358246" cy="113349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4000" dirty="0" smtClean="0"/>
              <a:t>Palabras Familiares: </a:t>
            </a:r>
            <a:r>
              <a:rPr lang="es-ES" sz="4000" b="1" dirty="0" smtClean="0"/>
              <a:t>Des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elarse,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elar,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elatorio,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elada.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800600"/>
            <a:ext cx="8001056" cy="77154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oraz</a:t>
            </a:r>
            <a:endParaRPr lang="es-ES" sz="4000" dirty="0"/>
          </a:p>
        </p:txBody>
      </p:sp>
      <p:pic>
        <p:nvPicPr>
          <p:cNvPr id="5" name="4 Marcador de posición de imagen" descr="voraz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333" r="8333"/>
          <a:stretch>
            <a:fillRect/>
          </a:stretch>
        </p:blipFill>
        <p:spPr>
          <a:xfrm>
            <a:off x="1000125" y="612775"/>
            <a:ext cx="6858000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0034" y="5429264"/>
            <a:ext cx="8286808" cy="113349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4000" dirty="0" smtClean="0"/>
              <a:t>Palabras familiares: </a:t>
            </a:r>
            <a:r>
              <a:rPr lang="es-ES" sz="4000" b="1" dirty="0" smtClean="0"/>
              <a:t>De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orar,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oracidad,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ora</a:t>
            </a:r>
            <a:r>
              <a:rPr lang="es-ES" sz="4000" b="1" dirty="0" smtClean="0">
                <a:solidFill>
                  <a:srgbClr val="FF0000"/>
                </a:solidFill>
              </a:rPr>
              <a:t>z</a:t>
            </a:r>
            <a:r>
              <a:rPr lang="es-ES" sz="4000" b="1" dirty="0" smtClean="0"/>
              <a:t>mente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857760"/>
            <a:ext cx="7429552" cy="64294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E</a:t>
            </a:r>
            <a:r>
              <a:rPr lang="es-ES" sz="4000" dirty="0" smtClean="0"/>
              <a:t>cha</a:t>
            </a:r>
            <a:endParaRPr lang="es-ES" sz="4000" dirty="0"/>
          </a:p>
        </p:txBody>
      </p:sp>
      <p:pic>
        <p:nvPicPr>
          <p:cNvPr id="6" name="5 Marcador de posición de imagen" descr="ech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880" r="2880"/>
          <a:stretch>
            <a:fillRect/>
          </a:stretch>
        </p:blipFill>
        <p:spPr>
          <a:xfrm>
            <a:off x="642938" y="612775"/>
            <a:ext cx="8001000" cy="4244975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800600"/>
            <a:ext cx="8286808" cy="842978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Escri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>
                <a:solidFill>
                  <a:srgbClr val="FF0000"/>
                </a:solidFill>
              </a:rPr>
              <a:t>e</a:t>
            </a:r>
            <a:endParaRPr lang="es-ES" sz="4000" dirty="0"/>
          </a:p>
        </p:txBody>
      </p:sp>
      <p:pic>
        <p:nvPicPr>
          <p:cNvPr id="6" name="5 Marcador de posición de imagen" descr="escrib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861" r="4861"/>
          <a:stretch>
            <a:fillRect/>
          </a:stretch>
        </p:blipFill>
        <p:spPr>
          <a:xfrm>
            <a:off x="714348" y="571480"/>
            <a:ext cx="7572428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7158" y="5500702"/>
            <a:ext cx="8429684" cy="1357298"/>
          </a:xfrm>
        </p:spPr>
        <p:txBody>
          <a:bodyPr>
            <a:normAutofit/>
          </a:bodyPr>
          <a:lstStyle/>
          <a:p>
            <a:pPr algn="just"/>
            <a:r>
              <a:rPr lang="es-ES" sz="4000" dirty="0" smtClean="0"/>
              <a:t>Palabras Familiares </a:t>
            </a:r>
            <a:r>
              <a:rPr lang="es-ES" sz="4000" b="1" dirty="0" smtClean="0"/>
              <a:t>Escri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ano, escri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iente, escri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ir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500570"/>
            <a:ext cx="7715304" cy="866768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E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asi</a:t>
            </a:r>
            <a:r>
              <a:rPr lang="es-ES" sz="4000" dirty="0" smtClean="0">
                <a:solidFill>
                  <a:srgbClr val="FF0000"/>
                </a:solidFill>
              </a:rPr>
              <a:t>ó</a:t>
            </a:r>
            <a:r>
              <a:rPr lang="es-ES" sz="4000" dirty="0" smtClean="0"/>
              <a:t>n</a:t>
            </a:r>
            <a:endParaRPr lang="es-ES" sz="4000" dirty="0"/>
          </a:p>
        </p:txBody>
      </p:sp>
      <p:pic>
        <p:nvPicPr>
          <p:cNvPr id="5" name="4 Marcador de posición de imagen" descr="evasio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2910" y="5367338"/>
            <a:ext cx="7786742" cy="804862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E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adido, e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adirse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800600"/>
            <a:ext cx="8001056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E</a:t>
            </a:r>
            <a:r>
              <a:rPr lang="es-ES" sz="4000" dirty="0" smtClean="0">
                <a:solidFill>
                  <a:srgbClr val="FF0000"/>
                </a:solidFill>
              </a:rPr>
              <a:t>xc</a:t>
            </a:r>
            <a:r>
              <a:rPr lang="es-ES" sz="4000" dirty="0" smtClean="0"/>
              <a:t>itan</a:t>
            </a:r>
            <a:endParaRPr lang="es-ES" sz="4000" dirty="0"/>
          </a:p>
        </p:txBody>
      </p:sp>
      <p:pic>
        <p:nvPicPr>
          <p:cNvPr id="6" name="5 Marcador de posición de imagen" descr="excita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370" r="5370"/>
          <a:stretch>
            <a:fillRect/>
          </a:stretch>
        </p:blipFill>
        <p:spPr>
          <a:xfrm>
            <a:off x="571500" y="285750"/>
            <a:ext cx="7929563" cy="444182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2910" y="5367338"/>
            <a:ext cx="7929618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familiar: E</a:t>
            </a:r>
            <a:r>
              <a:rPr lang="es-ES" sz="4000" dirty="0" smtClean="0">
                <a:solidFill>
                  <a:srgbClr val="FF0000"/>
                </a:solidFill>
              </a:rPr>
              <a:t>xc</a:t>
            </a:r>
            <a:r>
              <a:rPr lang="es-ES" sz="4000" dirty="0" smtClean="0"/>
              <a:t>itantes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857760"/>
            <a:ext cx="8429684" cy="85249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E</a:t>
            </a:r>
            <a:r>
              <a:rPr lang="es-ES" sz="4000" dirty="0" smtClean="0">
                <a:solidFill>
                  <a:srgbClr val="FF0000"/>
                </a:solidFill>
              </a:rPr>
              <a:t>x</a:t>
            </a:r>
            <a:r>
              <a:rPr lang="es-ES" sz="4000" dirty="0" smtClean="0"/>
              <a:t>cur</a:t>
            </a:r>
            <a:r>
              <a:rPr lang="es-ES" sz="4000" dirty="0" smtClean="0">
                <a:solidFill>
                  <a:srgbClr val="FF0000"/>
                </a:solidFill>
              </a:rPr>
              <a:t>sió</a:t>
            </a:r>
            <a:r>
              <a:rPr lang="es-ES" sz="4000" dirty="0" smtClean="0"/>
              <a:t>n</a:t>
            </a:r>
            <a:endParaRPr lang="es-ES" sz="4000" dirty="0"/>
          </a:p>
        </p:txBody>
      </p:sp>
      <p:pic>
        <p:nvPicPr>
          <p:cNvPr id="7" name="6 Marcador de posición de imagen" descr="excursio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515" r="1515"/>
          <a:stretch>
            <a:fillRect/>
          </a:stretch>
        </p:blipFill>
        <p:spPr>
          <a:xfrm>
            <a:off x="0" y="357188"/>
            <a:ext cx="9144000" cy="471487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71472" y="5643578"/>
            <a:ext cx="7715304" cy="71438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Familiar: E</a:t>
            </a:r>
            <a:r>
              <a:rPr lang="es-ES" sz="4000" dirty="0" smtClean="0">
                <a:solidFill>
                  <a:srgbClr val="FF0000"/>
                </a:solidFill>
              </a:rPr>
              <a:t>x</a:t>
            </a:r>
            <a:r>
              <a:rPr lang="es-ES" sz="4000" dirty="0" smtClean="0"/>
              <a:t>cur</a:t>
            </a:r>
            <a:r>
              <a:rPr lang="es-ES" sz="4000" dirty="0" smtClean="0">
                <a:solidFill>
                  <a:srgbClr val="FF0000"/>
                </a:solidFill>
              </a:rPr>
              <a:t>s</a:t>
            </a:r>
            <a:r>
              <a:rPr lang="es-ES" sz="4000" dirty="0" smtClean="0"/>
              <a:t>ionista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572008"/>
            <a:ext cx="8286808" cy="71438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E</a:t>
            </a:r>
            <a:r>
              <a:rPr lang="es-ES" sz="4000" dirty="0" smtClean="0">
                <a:solidFill>
                  <a:srgbClr val="FF0000"/>
                </a:solidFill>
              </a:rPr>
              <a:t>x</a:t>
            </a:r>
            <a:r>
              <a:rPr lang="es-ES" sz="4000" dirty="0" smtClean="0"/>
              <a:t>plica</a:t>
            </a:r>
            <a:endParaRPr lang="es-ES" sz="4000" dirty="0"/>
          </a:p>
        </p:txBody>
      </p:sp>
      <p:pic>
        <p:nvPicPr>
          <p:cNvPr id="5" name="4 Marcador de posición de imagen" descr="explic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333" r="8333"/>
          <a:stretch>
            <a:fillRect/>
          </a:stretch>
        </p:blipFill>
        <p:spPr>
          <a:xfrm>
            <a:off x="1214438" y="612775"/>
            <a:ext cx="6858000" cy="3959233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7158" y="5143512"/>
            <a:ext cx="8786842" cy="1357298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Explicación, explicar, inexplicable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786322"/>
            <a:ext cx="7643866" cy="923928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E</a:t>
            </a:r>
            <a:r>
              <a:rPr lang="es-ES" sz="4000" dirty="0" smtClean="0">
                <a:solidFill>
                  <a:srgbClr val="FF0000"/>
                </a:solidFill>
              </a:rPr>
              <a:t>x</a:t>
            </a:r>
            <a:r>
              <a:rPr lang="es-ES" sz="4000" dirty="0" smtClean="0"/>
              <a:t>trate</a:t>
            </a:r>
            <a:r>
              <a:rPr lang="es-ES" sz="4000" dirty="0" smtClean="0">
                <a:solidFill>
                  <a:srgbClr val="FF0000"/>
                </a:solidFill>
              </a:rPr>
              <a:t>rr</a:t>
            </a:r>
            <a:r>
              <a:rPr lang="es-ES" sz="4000" dirty="0" smtClean="0"/>
              <a:t>estre</a:t>
            </a:r>
            <a:endParaRPr lang="es-ES" sz="4000" dirty="0"/>
          </a:p>
        </p:txBody>
      </p:sp>
      <p:pic>
        <p:nvPicPr>
          <p:cNvPr id="7" name="6 Marcador de posición de imagen" descr="extraterrestr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05" b="2205"/>
          <a:stretch>
            <a:fillRect/>
          </a:stretch>
        </p:blipFill>
        <p:spPr>
          <a:xfrm>
            <a:off x="0" y="357188"/>
            <a:ext cx="9144000" cy="4370387"/>
          </a:xfr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643446"/>
            <a:ext cx="8286808" cy="72389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E</a:t>
            </a:r>
            <a:r>
              <a:rPr lang="es-ES" sz="4000" dirty="0" smtClean="0">
                <a:solidFill>
                  <a:srgbClr val="FF0000"/>
                </a:solidFill>
              </a:rPr>
              <a:t>x</a:t>
            </a:r>
            <a:r>
              <a:rPr lang="es-ES" sz="4000" dirty="0" smtClean="0"/>
              <a:t>plorador</a:t>
            </a:r>
            <a:endParaRPr lang="es-ES" sz="4000" dirty="0"/>
          </a:p>
        </p:txBody>
      </p:sp>
      <p:pic>
        <p:nvPicPr>
          <p:cNvPr id="6" name="5 Marcador de posición de imagen" descr="explorador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45" b="345"/>
          <a:stretch>
            <a:fillRect/>
          </a:stretch>
        </p:blipFill>
        <p:spPr>
          <a:xfrm>
            <a:off x="428625" y="612775"/>
            <a:ext cx="8286750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8596" y="5367338"/>
            <a:ext cx="8215370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E</a:t>
            </a:r>
            <a:r>
              <a:rPr lang="es-ES" sz="4000" dirty="0" smtClean="0">
                <a:solidFill>
                  <a:srgbClr val="FF0000"/>
                </a:solidFill>
              </a:rPr>
              <a:t>x</a:t>
            </a:r>
            <a:r>
              <a:rPr lang="es-ES" sz="4000" dirty="0" smtClean="0"/>
              <a:t>plora</a:t>
            </a:r>
            <a:r>
              <a:rPr lang="es-ES" sz="4000" dirty="0" smtClean="0">
                <a:solidFill>
                  <a:srgbClr val="FF0000"/>
                </a:solidFill>
              </a:rPr>
              <a:t>ció</a:t>
            </a:r>
            <a:r>
              <a:rPr lang="es-ES" sz="4000" dirty="0" smtClean="0"/>
              <a:t>n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643446"/>
            <a:ext cx="8001056" cy="71438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E</a:t>
            </a:r>
            <a:r>
              <a:rPr lang="es-ES" sz="4000" dirty="0" smtClean="0">
                <a:solidFill>
                  <a:srgbClr val="FF0000"/>
                </a:solidFill>
              </a:rPr>
              <a:t>x</a:t>
            </a:r>
            <a:r>
              <a:rPr lang="es-ES" sz="4000" dirty="0" smtClean="0"/>
              <a:t>posici</a:t>
            </a:r>
            <a:r>
              <a:rPr lang="es-ES" sz="4000" dirty="0" smtClean="0">
                <a:solidFill>
                  <a:srgbClr val="FF0000"/>
                </a:solidFill>
              </a:rPr>
              <a:t>ó</a:t>
            </a:r>
            <a:r>
              <a:rPr lang="es-ES" sz="4000" dirty="0" smtClean="0"/>
              <a:t>n</a:t>
            </a:r>
            <a:endParaRPr lang="es-ES" sz="4000" dirty="0"/>
          </a:p>
        </p:txBody>
      </p:sp>
      <p:pic>
        <p:nvPicPr>
          <p:cNvPr id="5" name="4 Marcador de posición de imagen" descr="exposicio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91" r="2691"/>
          <a:stretch>
            <a:fillRect/>
          </a:stretch>
        </p:blipFill>
        <p:spPr>
          <a:xfrm>
            <a:off x="642938" y="612775"/>
            <a:ext cx="7786687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5720" y="5214950"/>
            <a:ext cx="8858280" cy="135732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E</a:t>
            </a:r>
            <a:r>
              <a:rPr lang="es-ES" sz="4000" b="1" dirty="0" smtClean="0">
                <a:solidFill>
                  <a:srgbClr val="FF0000"/>
                </a:solidFill>
              </a:rPr>
              <a:t>x</a:t>
            </a:r>
            <a:r>
              <a:rPr lang="es-ES" sz="4000" b="1" dirty="0" smtClean="0"/>
              <a:t>poner, e</a:t>
            </a:r>
            <a:r>
              <a:rPr lang="es-ES" sz="4000" b="1" dirty="0" smtClean="0">
                <a:solidFill>
                  <a:srgbClr val="FF0000"/>
                </a:solidFill>
              </a:rPr>
              <a:t>x</a:t>
            </a:r>
            <a:r>
              <a:rPr lang="es-ES" sz="4000" b="1" dirty="0" smtClean="0"/>
              <a:t>positor, e</a:t>
            </a:r>
            <a:r>
              <a:rPr lang="es-ES" sz="4000" b="1" dirty="0" smtClean="0">
                <a:solidFill>
                  <a:srgbClr val="FF0000"/>
                </a:solidFill>
              </a:rPr>
              <a:t>x</a:t>
            </a:r>
            <a:r>
              <a:rPr lang="es-ES" sz="4000" b="1" dirty="0" smtClean="0"/>
              <a:t>puesto, e</a:t>
            </a:r>
            <a:r>
              <a:rPr lang="es-ES" sz="4000" b="1" dirty="0" smtClean="0">
                <a:solidFill>
                  <a:srgbClr val="FF0000"/>
                </a:solidFill>
              </a:rPr>
              <a:t>x</a:t>
            </a:r>
            <a:r>
              <a:rPr lang="es-ES" sz="4000" b="1" dirty="0" smtClean="0"/>
              <a:t>ponente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214818"/>
            <a:ext cx="8072494" cy="79533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E</a:t>
            </a:r>
            <a:r>
              <a:rPr lang="es-ES" sz="4000" dirty="0" smtClean="0">
                <a:solidFill>
                  <a:srgbClr val="FF0000"/>
                </a:solidFill>
              </a:rPr>
              <a:t>x</a:t>
            </a:r>
            <a:r>
              <a:rPr lang="es-ES" sz="4000" dirty="0" smtClean="0"/>
              <a:t>tremidades</a:t>
            </a:r>
            <a:endParaRPr lang="es-ES" sz="4000" dirty="0"/>
          </a:p>
        </p:txBody>
      </p:sp>
      <p:pic>
        <p:nvPicPr>
          <p:cNvPr id="5" name="4 Marcador de posición de imagen" descr="extremidade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295" r="5295"/>
          <a:stretch>
            <a:fillRect/>
          </a:stretch>
        </p:blipFill>
        <p:spPr>
          <a:xfrm>
            <a:off x="1071538" y="285728"/>
            <a:ext cx="7358062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5720" y="5000636"/>
            <a:ext cx="8858280" cy="1357322"/>
          </a:xfrm>
        </p:spPr>
        <p:txBody>
          <a:bodyPr>
            <a:normAutofit/>
          </a:bodyPr>
          <a:lstStyle/>
          <a:p>
            <a:pPr algn="just"/>
            <a:r>
              <a:rPr lang="es-ES" sz="4000" b="1" dirty="0" smtClean="0"/>
              <a:t> </a:t>
            </a:r>
            <a:r>
              <a:rPr lang="es-ES" sz="4000" dirty="0" smtClean="0"/>
              <a:t>Palabras Familiares: </a:t>
            </a:r>
            <a:r>
              <a:rPr lang="es-ES" sz="4000" b="1" dirty="0" smtClean="0"/>
              <a:t>E</a:t>
            </a:r>
            <a:r>
              <a:rPr lang="es-ES" sz="4000" b="1" dirty="0" smtClean="0">
                <a:solidFill>
                  <a:srgbClr val="FF0000"/>
                </a:solidFill>
              </a:rPr>
              <a:t>x</a:t>
            </a:r>
            <a:r>
              <a:rPr lang="es-ES" sz="4000" b="1" dirty="0" smtClean="0"/>
              <a:t>tremadura, e</a:t>
            </a:r>
            <a:r>
              <a:rPr lang="es-ES" sz="4000" b="1" dirty="0" smtClean="0">
                <a:solidFill>
                  <a:srgbClr val="FF0000"/>
                </a:solidFill>
              </a:rPr>
              <a:t>x</a:t>
            </a:r>
            <a:r>
              <a:rPr lang="es-ES" sz="4000" b="1" dirty="0" smtClean="0"/>
              <a:t>tremeño, e</a:t>
            </a:r>
            <a:r>
              <a:rPr lang="es-ES" sz="4000" b="1" dirty="0" smtClean="0">
                <a:solidFill>
                  <a:srgbClr val="FF0000"/>
                </a:solidFill>
              </a:rPr>
              <a:t>x</a:t>
            </a:r>
            <a:r>
              <a:rPr lang="es-ES" sz="4000" b="1" dirty="0" smtClean="0"/>
              <a:t>tremo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429132"/>
            <a:ext cx="8429652" cy="92869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Palabras Primitiva: Fr</a:t>
            </a:r>
            <a:r>
              <a:rPr lang="es-ES" sz="4000" dirty="0" smtClean="0">
                <a:solidFill>
                  <a:srgbClr val="FF0000"/>
                </a:solidFill>
              </a:rPr>
              <a:t>ág</a:t>
            </a:r>
            <a:r>
              <a:rPr lang="es-ES" sz="4000" dirty="0" smtClean="0"/>
              <a:t>il</a:t>
            </a:r>
            <a:endParaRPr lang="es-ES" sz="4000" dirty="0"/>
          </a:p>
        </p:txBody>
      </p:sp>
      <p:pic>
        <p:nvPicPr>
          <p:cNvPr id="5" name="4 Marcador de posición de imagen" descr="fragil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257" r="2257"/>
          <a:stretch>
            <a:fillRect/>
          </a:stretch>
        </p:blipFill>
        <p:spPr>
          <a:xfrm>
            <a:off x="642938" y="612775"/>
            <a:ext cx="7858125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85786" y="5429264"/>
            <a:ext cx="7715304" cy="1143008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Familiar: Fra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ilidad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1538" y="4800600"/>
            <a:ext cx="7000924" cy="77154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Ga</a:t>
            </a:r>
            <a:r>
              <a:rPr lang="es-ES" sz="4000" dirty="0" smtClean="0">
                <a:solidFill>
                  <a:srgbClr val="FF0000"/>
                </a:solidFill>
              </a:rPr>
              <a:t>mb</a:t>
            </a:r>
            <a:r>
              <a:rPr lang="es-ES" sz="4000" dirty="0" smtClean="0"/>
              <a:t>a</a:t>
            </a:r>
            <a:endParaRPr lang="es-ES" sz="4000" dirty="0"/>
          </a:p>
        </p:txBody>
      </p:sp>
      <p:pic>
        <p:nvPicPr>
          <p:cNvPr id="5" name="4 Marcador de posición de imagen" descr="gamb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6" name="1 Título"/>
          <p:cNvSpPr txBox="1">
            <a:spLocks/>
          </p:cNvSpPr>
          <p:nvPr/>
        </p:nvSpPr>
        <p:spPr>
          <a:xfrm>
            <a:off x="1142976" y="5643578"/>
            <a:ext cx="7000924" cy="7715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Palabra Familiar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es-E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Ga</a:t>
            </a:r>
            <a:r>
              <a:rPr kumimoji="0" lang="es-E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mb</a:t>
            </a:r>
            <a:r>
              <a:rPr lang="es-ES" sz="4000" b="1" dirty="0" err="1" smtClean="0">
                <a:latin typeface="+mj-lt"/>
                <a:ea typeface="+mj-ea"/>
                <a:cs typeface="+mj-cs"/>
              </a:rPr>
              <a:t>ón</a:t>
            </a: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5786" y="4572008"/>
            <a:ext cx="7929618" cy="79533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Gara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e</a:t>
            </a:r>
            <a:endParaRPr lang="es-ES" sz="4000" dirty="0"/>
          </a:p>
        </p:txBody>
      </p:sp>
      <p:pic>
        <p:nvPicPr>
          <p:cNvPr id="6" name="5 Marcador de posición de imagen" descr="garaj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370" r="5370"/>
          <a:stretch>
            <a:fillRect/>
          </a:stretch>
        </p:blipFill>
        <p:spPr>
          <a:xfrm>
            <a:off x="500063" y="285750"/>
            <a:ext cx="7929562" cy="444182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85786" y="5367338"/>
            <a:ext cx="7858180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Familiar: Gara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ista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800600"/>
            <a:ext cx="7429552" cy="1271606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Ga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il</a:t>
            </a:r>
            <a:r>
              <a:rPr lang="es-ES" sz="4000" dirty="0" smtClean="0">
                <a:solidFill>
                  <a:srgbClr val="FF0000"/>
                </a:solidFill>
              </a:rPr>
              <a:t>á</a:t>
            </a:r>
            <a:r>
              <a:rPr lang="es-ES" sz="4000" dirty="0" smtClean="0"/>
              <a:t>n</a:t>
            </a:r>
            <a:endParaRPr lang="es-ES" sz="4000" dirty="0"/>
          </a:p>
        </p:txBody>
      </p:sp>
      <p:pic>
        <p:nvPicPr>
          <p:cNvPr id="5" name="4 Marcador de posición de imagen" descr="gavila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91" r="2691"/>
          <a:stretch>
            <a:fillRect/>
          </a:stretch>
        </p:blipFill>
        <p:spPr>
          <a:xfrm>
            <a:off x="785813" y="612775"/>
            <a:ext cx="7786687" cy="411480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57224" y="4800600"/>
            <a:ext cx="7500990" cy="842978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emelo</a:t>
            </a:r>
            <a:endParaRPr lang="es-ES" sz="4000" dirty="0"/>
          </a:p>
        </p:txBody>
      </p:sp>
      <p:pic>
        <p:nvPicPr>
          <p:cNvPr id="5" name="4 Marcador de posición de imagen" descr="gemel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729" r="5729"/>
          <a:stretch>
            <a:fillRect/>
          </a:stretch>
        </p:blipFill>
        <p:spPr>
          <a:xfrm>
            <a:off x="928688" y="571500"/>
            <a:ext cx="7286625" cy="411480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800600"/>
            <a:ext cx="8358246" cy="842978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eneral</a:t>
            </a:r>
            <a:endParaRPr lang="es-ES" sz="4000" dirty="0"/>
          </a:p>
        </p:txBody>
      </p:sp>
      <p:pic>
        <p:nvPicPr>
          <p:cNvPr id="7" name="6 Marcador de posición de imagen" descr="general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094" b="1094"/>
          <a:stretch>
            <a:fillRect/>
          </a:stretch>
        </p:blipFill>
        <p:spPr>
          <a:xfrm>
            <a:off x="0" y="571500"/>
            <a:ext cx="9144000" cy="4471988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0" y="5643578"/>
            <a:ext cx="9144000" cy="121442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>
                <a:solidFill>
                  <a:srgbClr val="FF0000"/>
                </a:solidFill>
              </a:rPr>
              <a:t>G</a:t>
            </a:r>
            <a:r>
              <a:rPr lang="es-ES" sz="4000" b="1" dirty="0" smtClean="0"/>
              <a:t>enerala, </a:t>
            </a:r>
            <a:r>
              <a:rPr lang="es-ES" sz="4000" b="1" dirty="0" smtClean="0">
                <a:solidFill>
                  <a:srgbClr val="FF0000"/>
                </a:solidFill>
              </a:rPr>
              <a:t>g</a:t>
            </a:r>
            <a:r>
              <a:rPr lang="es-ES" sz="4000" b="1" dirty="0" smtClean="0"/>
              <a:t>eneralísimo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714884"/>
            <a:ext cx="8429684" cy="65245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eograf</a:t>
            </a:r>
            <a:r>
              <a:rPr lang="es-ES" sz="4000" dirty="0" smtClean="0">
                <a:solidFill>
                  <a:srgbClr val="FF0000"/>
                </a:solidFill>
              </a:rPr>
              <a:t>í</a:t>
            </a:r>
            <a:r>
              <a:rPr lang="es-ES" sz="4000" dirty="0" smtClean="0"/>
              <a:t>a</a:t>
            </a:r>
            <a:endParaRPr lang="es-ES" sz="4000" dirty="0"/>
          </a:p>
        </p:txBody>
      </p:sp>
      <p:pic>
        <p:nvPicPr>
          <p:cNvPr id="6" name="5 Marcador de posición de imagen" descr="geografi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424" b="1424"/>
          <a:stretch>
            <a:fillRect/>
          </a:stretch>
        </p:blipFill>
        <p:spPr>
          <a:xfrm>
            <a:off x="0" y="357188"/>
            <a:ext cx="9144000" cy="444182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8596" y="5572140"/>
            <a:ext cx="8358246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e</a:t>
            </a:r>
            <a:r>
              <a:rPr lang="es-ES" sz="4000" dirty="0" smtClean="0">
                <a:solidFill>
                  <a:srgbClr val="FF0000"/>
                </a:solidFill>
              </a:rPr>
              <a:t>ó</a:t>
            </a:r>
            <a:r>
              <a:rPr lang="es-ES" sz="4000" dirty="0" smtClean="0"/>
              <a:t>grafo,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eolog</a:t>
            </a:r>
            <a:r>
              <a:rPr lang="es-ES" sz="4000" dirty="0" smtClean="0">
                <a:solidFill>
                  <a:srgbClr val="FF0000"/>
                </a:solidFill>
              </a:rPr>
              <a:t>í</a:t>
            </a:r>
            <a:r>
              <a:rPr lang="es-ES" sz="4000" dirty="0" smtClean="0"/>
              <a:t>a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643446"/>
            <a:ext cx="8001056" cy="72389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igante</a:t>
            </a:r>
            <a:endParaRPr lang="es-ES" sz="4000" dirty="0"/>
          </a:p>
        </p:txBody>
      </p:sp>
      <p:pic>
        <p:nvPicPr>
          <p:cNvPr id="5" name="4 Marcador de posición de imagen" descr="gigant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795" r="6795"/>
          <a:stretch>
            <a:fillRect/>
          </a:stretch>
        </p:blipFill>
        <p:spPr>
          <a:xfrm>
            <a:off x="857250" y="428625"/>
            <a:ext cx="7429500" cy="429895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2910" y="5367338"/>
            <a:ext cx="7858180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igantismo …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800600"/>
            <a:ext cx="7572428" cy="628664"/>
          </a:xfrm>
        </p:spPr>
        <p:txBody>
          <a:bodyPr>
            <a:normAutofit fontScale="90000"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ime</a:t>
            </a:r>
            <a:endParaRPr lang="es-ES" sz="4000" dirty="0"/>
          </a:p>
        </p:txBody>
      </p:sp>
      <p:pic>
        <p:nvPicPr>
          <p:cNvPr id="5" name="4 Marcador de posición de imagen" descr="gim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981" r="6981"/>
          <a:stretch>
            <a:fillRect/>
          </a:stretch>
        </p:blipFill>
        <p:spPr>
          <a:xfrm>
            <a:off x="857250" y="428625"/>
            <a:ext cx="7572375" cy="4400550"/>
          </a:xfr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714348" y="5643578"/>
            <a:ext cx="7572428" cy="6286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Palabras Familiares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imoteo.</a:t>
            </a:r>
            <a:r>
              <a:rPr kumimoji="0" lang="es-E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256"/>
            <a:ext cx="8072494" cy="857256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ira</a:t>
            </a:r>
            <a:endParaRPr lang="es-ES" sz="4000" dirty="0"/>
          </a:p>
        </p:txBody>
      </p:sp>
      <p:pic>
        <p:nvPicPr>
          <p:cNvPr id="5" name="4 Marcador de posición de imagen" descr="gir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727" r="8727"/>
          <a:stretch>
            <a:fillRect/>
          </a:stretch>
        </p:blipFill>
        <p:spPr>
          <a:xfrm>
            <a:off x="928688" y="357189"/>
            <a:ext cx="7215187" cy="4143382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5720" y="5072074"/>
            <a:ext cx="8858280" cy="1428736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irador,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irado,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irar,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irasol,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iro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800600"/>
            <a:ext cx="7858180" cy="77154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irasol</a:t>
            </a:r>
            <a:endParaRPr lang="es-ES" sz="4000" dirty="0"/>
          </a:p>
        </p:txBody>
      </p:sp>
      <p:pic>
        <p:nvPicPr>
          <p:cNvPr id="6" name="5 Marcador de posición de imagen" descr="girasol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957" r="2957"/>
          <a:stretch>
            <a:fillRect/>
          </a:stretch>
        </p:blipFill>
        <p:spPr>
          <a:xfrm>
            <a:off x="285750" y="285750"/>
            <a:ext cx="8358188" cy="4441825"/>
          </a:xfrm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357158" y="5500702"/>
            <a:ext cx="8286808" cy="7715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>
              <a:spcBef>
                <a:spcPct val="0"/>
              </a:spcBef>
            </a:pPr>
            <a:r>
              <a:rPr kumimoji="0" lang="es-E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Palabra Familiares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lang="es-ES" sz="4000" b="1" dirty="0" smtClean="0">
                <a:solidFill>
                  <a:srgbClr val="FF0000"/>
                </a:solidFill>
              </a:rPr>
              <a:t>G</a:t>
            </a:r>
            <a:r>
              <a:rPr lang="es-ES" sz="4000" b="1" dirty="0" smtClean="0"/>
              <a:t>irar, </a:t>
            </a:r>
            <a:r>
              <a:rPr lang="es-ES" sz="4000" b="1" dirty="0" smtClean="0">
                <a:solidFill>
                  <a:srgbClr val="FF0000"/>
                </a:solidFill>
              </a:rPr>
              <a:t>g</a:t>
            </a:r>
            <a:r>
              <a:rPr lang="es-ES" sz="4000" b="1" dirty="0" smtClean="0"/>
              <a:t>irasol, </a:t>
            </a:r>
            <a:r>
              <a:rPr lang="es-ES" sz="4000" b="1" dirty="0" smtClean="0">
                <a:solidFill>
                  <a:srgbClr val="FF0000"/>
                </a:solidFill>
              </a:rPr>
              <a:t>g</a:t>
            </a:r>
            <a:r>
              <a:rPr lang="es-ES" sz="4000" b="1" dirty="0" smtClean="0"/>
              <a:t>iro</a:t>
            </a: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800600"/>
            <a:ext cx="7786742" cy="77154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Gui</a:t>
            </a:r>
            <a:r>
              <a:rPr lang="es-ES" sz="4000" dirty="0" smtClean="0">
                <a:solidFill>
                  <a:srgbClr val="FF0000"/>
                </a:solidFill>
              </a:rPr>
              <a:t>ll</a:t>
            </a:r>
            <a:r>
              <a:rPr lang="es-ES" sz="4000" dirty="0" smtClean="0"/>
              <a:t>otina</a:t>
            </a:r>
            <a:endParaRPr lang="es-ES" sz="4000" dirty="0"/>
          </a:p>
        </p:txBody>
      </p:sp>
      <p:pic>
        <p:nvPicPr>
          <p:cNvPr id="6" name="5 Marcador de posición de imagen" descr="guillotin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887" r="3887"/>
          <a:stretch>
            <a:fillRect/>
          </a:stretch>
        </p:blipFill>
        <p:spPr>
          <a:xfrm>
            <a:off x="571500" y="428625"/>
            <a:ext cx="7929563" cy="429895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2910" y="5429264"/>
            <a:ext cx="8072494" cy="742936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Gui</a:t>
            </a:r>
            <a:r>
              <a:rPr lang="es-ES" sz="4000" b="1" dirty="0" smtClean="0">
                <a:solidFill>
                  <a:srgbClr val="FF0000"/>
                </a:solidFill>
              </a:rPr>
              <a:t>ll</a:t>
            </a:r>
            <a:r>
              <a:rPr lang="es-ES" sz="4000" b="1" dirty="0" smtClean="0"/>
              <a:t>otinar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Ullenid Jiménez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800600"/>
            <a:ext cx="7929618" cy="985854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ada</a:t>
            </a:r>
            <a:endParaRPr lang="es-ES" sz="4000" dirty="0"/>
          </a:p>
        </p:txBody>
      </p:sp>
      <p:pic>
        <p:nvPicPr>
          <p:cNvPr id="5" name="4 Marcador de posición de imagen" descr="had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866" r="5866"/>
          <a:stretch>
            <a:fillRect/>
          </a:stretch>
        </p:blipFill>
        <p:spPr>
          <a:xfrm>
            <a:off x="857250" y="357188"/>
            <a:ext cx="7715250" cy="4370387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800600"/>
            <a:ext cx="7929618" cy="985854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a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echo</a:t>
            </a:r>
            <a:endParaRPr lang="es-ES" sz="4000" dirty="0"/>
          </a:p>
        </p:txBody>
      </p:sp>
      <p:pic>
        <p:nvPicPr>
          <p:cNvPr id="5" name="4 Marcador de posición de imagen" descr="hahech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272" r="5272"/>
          <a:stretch>
            <a:fillRect/>
          </a:stretch>
        </p:blipFill>
        <p:spPr>
          <a:xfrm>
            <a:off x="642938" y="357188"/>
            <a:ext cx="8001000" cy="44719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 rot="10800000" flipV="1">
            <a:off x="500034" y="5786454"/>
            <a:ext cx="8286808" cy="785817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>
                <a:solidFill>
                  <a:srgbClr val="FF0000"/>
                </a:solidFill>
              </a:rPr>
              <a:t>H</a:t>
            </a:r>
            <a:r>
              <a:rPr lang="es-ES" sz="4000" b="1" dirty="0" smtClean="0"/>
              <a:t>acer, </a:t>
            </a:r>
            <a:r>
              <a:rPr lang="es-ES" sz="4000" b="1" dirty="0" smtClean="0">
                <a:solidFill>
                  <a:srgbClr val="FF0000"/>
                </a:solidFill>
              </a:rPr>
              <a:t>h</a:t>
            </a:r>
            <a:r>
              <a:rPr lang="es-ES" sz="4000" b="1" dirty="0" smtClean="0"/>
              <a:t>echa, </a:t>
            </a:r>
            <a:r>
              <a:rPr lang="es-ES" sz="4000" b="1" dirty="0" smtClean="0">
                <a:solidFill>
                  <a:srgbClr val="FF0000"/>
                </a:solidFill>
              </a:rPr>
              <a:t>h</a:t>
            </a:r>
            <a:r>
              <a:rPr lang="es-ES" sz="4000" b="1" dirty="0" smtClean="0"/>
              <a:t>echo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572008"/>
            <a:ext cx="8215370" cy="857256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ambre</a:t>
            </a:r>
            <a:endParaRPr lang="es-ES" sz="4000" dirty="0"/>
          </a:p>
        </p:txBody>
      </p:sp>
      <p:pic>
        <p:nvPicPr>
          <p:cNvPr id="6" name="5 Marcador de posición de imagen" descr="hambr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424" b="1424"/>
          <a:stretch>
            <a:fillRect/>
          </a:stretch>
        </p:blipFill>
        <p:spPr>
          <a:xfrm>
            <a:off x="0" y="285750"/>
            <a:ext cx="9144000" cy="444182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85786" y="5500702"/>
            <a:ext cx="7500990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familiar: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ambruna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714884"/>
            <a:ext cx="8286808" cy="65245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Helado</a:t>
            </a:r>
            <a:endParaRPr lang="es-ES" sz="4000" dirty="0"/>
          </a:p>
        </p:txBody>
      </p:sp>
      <p:pic>
        <p:nvPicPr>
          <p:cNvPr id="5" name="4 Marcador de posición de imagen" descr="helad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951" r="4951"/>
          <a:stretch>
            <a:fillRect/>
          </a:stretch>
        </p:blipFill>
        <p:spPr>
          <a:xfrm>
            <a:off x="571500" y="357188"/>
            <a:ext cx="7929563" cy="440055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0034" y="5429264"/>
            <a:ext cx="8358246" cy="742936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elader</a:t>
            </a:r>
            <a:r>
              <a:rPr lang="es-ES" sz="4000" dirty="0" smtClean="0">
                <a:solidFill>
                  <a:srgbClr val="FF0000"/>
                </a:solidFill>
              </a:rPr>
              <a:t>í</a:t>
            </a:r>
            <a:r>
              <a:rPr lang="es-ES" sz="4000" dirty="0" smtClean="0"/>
              <a:t>a,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eladera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929198"/>
            <a:ext cx="8215370" cy="64294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Hé</a:t>
            </a:r>
            <a:r>
              <a:rPr lang="es-ES" sz="4000" dirty="0" smtClean="0"/>
              <a:t>roe</a:t>
            </a:r>
            <a:endParaRPr lang="es-ES" sz="4000" dirty="0"/>
          </a:p>
        </p:txBody>
      </p:sp>
      <p:pic>
        <p:nvPicPr>
          <p:cNvPr id="7" name="6 Marcador de posición de imagen" descr="heroe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633" b="18633"/>
          <a:stretch>
            <a:fillRect/>
          </a:stretch>
        </p:blipFill>
        <p:spPr>
          <a:xfrm>
            <a:off x="285750" y="285750"/>
            <a:ext cx="8572500" cy="471487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8596" y="5715016"/>
            <a:ext cx="8143932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familiar: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ero</a:t>
            </a:r>
            <a:r>
              <a:rPr lang="es-ES" sz="4000" dirty="0" smtClean="0">
                <a:solidFill>
                  <a:srgbClr val="FF0000"/>
                </a:solidFill>
              </a:rPr>
              <a:t>í</a:t>
            </a:r>
            <a:r>
              <a:rPr lang="es-ES" sz="4000" dirty="0" smtClean="0"/>
              <a:t>na, 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572008"/>
            <a:ext cx="8001056" cy="79533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erramienta</a:t>
            </a:r>
            <a:endParaRPr lang="es-ES" sz="4000" dirty="0"/>
          </a:p>
        </p:txBody>
      </p:sp>
      <p:pic>
        <p:nvPicPr>
          <p:cNvPr id="5" name="4 Marcador de posición de imagen" descr="herramient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823" r="1823"/>
          <a:stretch>
            <a:fillRect/>
          </a:stretch>
        </p:blipFill>
        <p:spPr>
          <a:xfrm>
            <a:off x="571500" y="612775"/>
            <a:ext cx="7929563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5720" y="5367338"/>
            <a:ext cx="8429684" cy="106205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sz="4000" dirty="0" smtClean="0"/>
              <a:t>Palabras Familiares: </a:t>
            </a:r>
            <a:r>
              <a:rPr lang="es-ES" sz="4000" b="1" dirty="0" smtClean="0">
                <a:solidFill>
                  <a:srgbClr val="FF0000"/>
                </a:solidFill>
              </a:rPr>
              <a:t>H</a:t>
            </a:r>
            <a:r>
              <a:rPr lang="es-ES" sz="4000" b="1" dirty="0" smtClean="0"/>
              <a:t>errer</a:t>
            </a:r>
            <a:r>
              <a:rPr lang="es-ES" sz="4000" b="1" dirty="0" smtClean="0">
                <a:solidFill>
                  <a:srgbClr val="FF0000"/>
                </a:solidFill>
              </a:rPr>
              <a:t>í</a:t>
            </a:r>
            <a:r>
              <a:rPr lang="es-ES" sz="4000" b="1" dirty="0" smtClean="0"/>
              <a:t>a, </a:t>
            </a:r>
            <a:r>
              <a:rPr lang="es-ES" sz="4000" b="1" dirty="0" smtClean="0">
                <a:solidFill>
                  <a:srgbClr val="FF0000"/>
                </a:solidFill>
              </a:rPr>
              <a:t>h</a:t>
            </a:r>
            <a:r>
              <a:rPr lang="es-ES" sz="4000" b="1" dirty="0" smtClean="0"/>
              <a:t>errero, </a:t>
            </a:r>
            <a:r>
              <a:rPr lang="es-ES" sz="4000" b="1" dirty="0" smtClean="0">
                <a:solidFill>
                  <a:srgbClr val="FF0000"/>
                </a:solidFill>
              </a:rPr>
              <a:t>h</a:t>
            </a:r>
            <a:r>
              <a:rPr lang="es-ES" sz="4000" b="1" dirty="0" smtClean="0"/>
              <a:t>ierro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ielo</a:t>
            </a:r>
            <a:endParaRPr lang="es-ES" sz="4000" dirty="0"/>
          </a:p>
        </p:txBody>
      </p:sp>
      <p:pic>
        <p:nvPicPr>
          <p:cNvPr id="5" name="4 Marcador de posición de imagen" descr="hielo_fp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797" r="3797"/>
          <a:stretch>
            <a:fillRect/>
          </a:stretch>
        </p:blipFill>
        <p:spPr>
          <a:xfrm>
            <a:off x="500063" y="285750"/>
            <a:ext cx="8143875" cy="444182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000100" y="5367338"/>
            <a:ext cx="7215238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Familiar: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eladera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500570"/>
            <a:ext cx="8215370" cy="866768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ier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e</a:t>
            </a:r>
            <a:endParaRPr lang="es-ES" sz="4000" dirty="0"/>
          </a:p>
        </p:txBody>
      </p:sp>
      <p:pic>
        <p:nvPicPr>
          <p:cNvPr id="5" name="4 Marcador de posición de imagen" descr="hierv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772" r="5772"/>
          <a:stretch>
            <a:fillRect/>
          </a:stretch>
        </p:blipFill>
        <p:spPr>
          <a:xfrm>
            <a:off x="642938" y="285750"/>
            <a:ext cx="7858125" cy="444182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0" y="5357826"/>
            <a:ext cx="9144000" cy="1214446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4000" dirty="0" smtClean="0"/>
              <a:t>Palabras familiares: </a:t>
            </a:r>
            <a:r>
              <a:rPr lang="es-ES" sz="4000" b="1" dirty="0" smtClean="0">
                <a:solidFill>
                  <a:srgbClr val="FF0000"/>
                </a:solidFill>
              </a:rPr>
              <a:t>H</a:t>
            </a:r>
            <a:r>
              <a:rPr lang="es-ES" sz="4000" b="1" dirty="0" smtClean="0"/>
              <a:t>ervidero, </a:t>
            </a:r>
            <a:r>
              <a:rPr lang="es-ES" sz="4000" b="1" dirty="0" smtClean="0">
                <a:solidFill>
                  <a:srgbClr val="FF0000"/>
                </a:solidFill>
              </a:rPr>
              <a:t>h</a:t>
            </a:r>
            <a:r>
              <a:rPr lang="es-ES" sz="4000" b="1" dirty="0" smtClean="0"/>
              <a:t>ervir, </a:t>
            </a:r>
            <a:r>
              <a:rPr lang="es-ES" sz="4000" b="1" dirty="0" smtClean="0">
                <a:solidFill>
                  <a:srgbClr val="FF0000"/>
                </a:solidFill>
              </a:rPr>
              <a:t>h</a:t>
            </a:r>
            <a:r>
              <a:rPr lang="es-ES" sz="4000" b="1" dirty="0" smtClean="0"/>
              <a:t>ervor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800600"/>
            <a:ext cx="8429684" cy="77154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ijo</a:t>
            </a:r>
            <a:endParaRPr lang="es-ES" sz="4000" dirty="0"/>
          </a:p>
        </p:txBody>
      </p:sp>
      <p:pic>
        <p:nvPicPr>
          <p:cNvPr id="5" name="4 Marcador de posición de imagen" descr="hij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97" r="2597"/>
          <a:stretch>
            <a:fillRect/>
          </a:stretch>
        </p:blipFill>
        <p:spPr>
          <a:xfrm>
            <a:off x="428625" y="357188"/>
            <a:ext cx="8286750" cy="43703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8596" y="5500702"/>
            <a:ext cx="8001056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familiar: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ijastro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500570"/>
            <a:ext cx="8215370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istoria</a:t>
            </a:r>
            <a:endParaRPr lang="es-ES" sz="4000" dirty="0"/>
          </a:p>
        </p:txBody>
      </p:sp>
      <p:pic>
        <p:nvPicPr>
          <p:cNvPr id="5" name="4 Marcador de posición de imagen" descr="histori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360" r="3360"/>
          <a:stretch>
            <a:fillRect/>
          </a:stretch>
        </p:blipFill>
        <p:spPr>
          <a:xfrm>
            <a:off x="428625" y="285750"/>
            <a:ext cx="8286750" cy="444182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5720" y="5286388"/>
            <a:ext cx="8286808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Familiar: Historiador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5786" y="4929198"/>
            <a:ext cx="7358114" cy="785818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oguera</a:t>
            </a:r>
            <a:endParaRPr lang="es-ES" sz="4000" dirty="0"/>
          </a:p>
        </p:txBody>
      </p:sp>
      <p:pic>
        <p:nvPicPr>
          <p:cNvPr id="6" name="5 Marcador de posición de imagen" descr="hoguer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1538" r="11538"/>
          <a:stretch>
            <a:fillRect/>
          </a:stretch>
        </p:blipFill>
        <p:spPr>
          <a:xfrm>
            <a:off x="857250" y="357188"/>
            <a:ext cx="7143750" cy="4643437"/>
          </a:xfr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000636"/>
            <a:ext cx="8358246" cy="107157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oja</a:t>
            </a:r>
            <a:endParaRPr lang="es-ES" sz="4000" dirty="0"/>
          </a:p>
        </p:txBody>
      </p:sp>
      <p:pic>
        <p:nvPicPr>
          <p:cNvPr id="5" name="4 Marcador de posición de imagen" descr="hoj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174" r="6174"/>
          <a:stretch>
            <a:fillRect/>
          </a:stretch>
        </p:blipFill>
        <p:spPr>
          <a:xfrm>
            <a:off x="857250" y="285750"/>
            <a:ext cx="7786688" cy="4441825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800600"/>
            <a:ext cx="7929618" cy="77154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ongo</a:t>
            </a:r>
            <a:endParaRPr lang="es-ES" sz="4000" dirty="0"/>
          </a:p>
        </p:txBody>
      </p:sp>
      <p:pic>
        <p:nvPicPr>
          <p:cNvPr id="5" name="4 Marcador de posición de imagen" descr="hong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40" r="4640"/>
          <a:stretch>
            <a:fillRect/>
          </a:stretch>
        </p:blipFill>
        <p:spPr>
          <a:xfrm>
            <a:off x="642938" y="357188"/>
            <a:ext cx="7929562" cy="4370387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643446"/>
            <a:ext cx="7572428" cy="92869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orquillas</a:t>
            </a:r>
            <a:endParaRPr lang="es-ES" sz="4000" dirty="0"/>
          </a:p>
        </p:txBody>
      </p:sp>
      <p:pic>
        <p:nvPicPr>
          <p:cNvPr id="5" name="4 Marcador de posición de imagen" descr="horquilla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40" r="4640"/>
          <a:stretch>
            <a:fillRect/>
          </a:stretch>
        </p:blipFill>
        <p:spPr>
          <a:xfrm>
            <a:off x="714375" y="357188"/>
            <a:ext cx="7929563" cy="4370387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0100" y="4800600"/>
            <a:ext cx="7000924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oz</a:t>
            </a:r>
            <a:endParaRPr lang="es-ES" sz="4000" dirty="0"/>
          </a:p>
        </p:txBody>
      </p:sp>
      <p:pic>
        <p:nvPicPr>
          <p:cNvPr id="5" name="4 Marcador de posición de imagen" descr="hoz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968" r="4968"/>
          <a:stretch>
            <a:fillRect/>
          </a:stretch>
        </p:blipFill>
        <p:spPr>
          <a:xfrm>
            <a:off x="642938" y="285750"/>
            <a:ext cx="8001000" cy="4441825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0100" y="4800600"/>
            <a:ext cx="7143800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uesos</a:t>
            </a:r>
            <a:endParaRPr lang="es-ES" sz="4000" dirty="0"/>
          </a:p>
        </p:txBody>
      </p:sp>
      <p:pic>
        <p:nvPicPr>
          <p:cNvPr id="5" name="4 Marcador de posición de imagen" descr="hueso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232" r="4232"/>
          <a:stretch>
            <a:fillRect/>
          </a:stretch>
        </p:blipFill>
        <p:spPr>
          <a:xfrm>
            <a:off x="642938" y="357188"/>
            <a:ext cx="8001000" cy="4370387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57224" y="4714884"/>
            <a:ext cx="7429552" cy="65245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umo</a:t>
            </a:r>
            <a:endParaRPr lang="es-ES" sz="4000" dirty="0"/>
          </a:p>
        </p:txBody>
      </p:sp>
      <p:pic>
        <p:nvPicPr>
          <p:cNvPr id="5" name="4 Marcador de posición de imagen" descr="hum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232" r="4232"/>
          <a:stretch>
            <a:fillRect/>
          </a:stretch>
        </p:blipFill>
        <p:spPr>
          <a:xfrm>
            <a:off x="714375" y="357188"/>
            <a:ext cx="8001000" cy="43703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85786" y="5367338"/>
            <a:ext cx="7858180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Familiar: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umareda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8662" y="4800600"/>
            <a:ext cx="7286676" cy="112873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urac</a:t>
            </a:r>
            <a:r>
              <a:rPr lang="es-ES" sz="4000" dirty="0" smtClean="0">
                <a:solidFill>
                  <a:srgbClr val="FF0000"/>
                </a:solidFill>
              </a:rPr>
              <a:t>á</a:t>
            </a:r>
            <a:r>
              <a:rPr lang="es-ES" sz="4000" dirty="0" smtClean="0"/>
              <a:t>n</a:t>
            </a:r>
            <a:endParaRPr lang="es-ES" sz="4000" dirty="0"/>
          </a:p>
        </p:txBody>
      </p:sp>
      <p:pic>
        <p:nvPicPr>
          <p:cNvPr id="5" name="4 Marcador de posición de imagen" descr="huraca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302" r="4302"/>
          <a:stretch>
            <a:fillRect/>
          </a:stretch>
        </p:blipFill>
        <p:spPr>
          <a:xfrm>
            <a:off x="785813" y="428625"/>
            <a:ext cx="7858125" cy="429895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572008"/>
            <a:ext cx="8001056" cy="79533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I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</a:t>
            </a:r>
            <a:endParaRPr lang="es-ES" sz="4000" dirty="0"/>
          </a:p>
        </p:txBody>
      </p:sp>
      <p:pic>
        <p:nvPicPr>
          <p:cNvPr id="5" name="4 Marcador de posición de imagen" descr="ib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020" r="3020"/>
          <a:stretch>
            <a:fillRect/>
          </a:stretch>
        </p:blipFill>
        <p:spPr>
          <a:xfrm>
            <a:off x="785813" y="428625"/>
            <a:ext cx="8001000" cy="425767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2910" y="5367338"/>
            <a:ext cx="7715304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Íb</a:t>
            </a:r>
            <a:r>
              <a:rPr lang="es-ES" sz="4000" dirty="0" smtClean="0"/>
              <a:t>amos, I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an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800600"/>
            <a:ext cx="8001056" cy="77154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ue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os</a:t>
            </a:r>
            <a:endParaRPr lang="es-ES" sz="4000" dirty="0"/>
          </a:p>
        </p:txBody>
      </p:sp>
      <p:pic>
        <p:nvPicPr>
          <p:cNvPr id="5" name="4 Marcador de posición de imagen" descr="huevo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887" r="3887"/>
          <a:stretch>
            <a:fillRect/>
          </a:stretch>
        </p:blipFill>
        <p:spPr>
          <a:xfrm>
            <a:off x="642938" y="428625"/>
            <a:ext cx="7929562" cy="429895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643446"/>
            <a:ext cx="8215370" cy="72389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Ino</a:t>
            </a:r>
            <a:r>
              <a:rPr lang="es-ES" sz="4000" dirty="0" smtClean="0">
                <a:solidFill>
                  <a:srgbClr val="FF0000"/>
                </a:solidFill>
              </a:rPr>
              <a:t>x</a:t>
            </a:r>
            <a:r>
              <a:rPr lang="es-ES" sz="4000" dirty="0" smtClean="0"/>
              <a:t>idables</a:t>
            </a:r>
            <a:endParaRPr lang="es-ES" sz="4000" dirty="0"/>
          </a:p>
        </p:txBody>
      </p:sp>
      <p:pic>
        <p:nvPicPr>
          <p:cNvPr id="6" name="5 Marcador de posición de imagen" descr="inoxidable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963" r="963"/>
          <a:stretch>
            <a:fillRect/>
          </a:stretch>
        </p:blipFill>
        <p:spPr>
          <a:xfrm>
            <a:off x="285750" y="357188"/>
            <a:ext cx="8572500" cy="4370387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800600"/>
            <a:ext cx="8143932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abal</a:t>
            </a:r>
            <a:r>
              <a:rPr lang="es-ES" sz="4000" dirty="0" smtClean="0">
                <a:solidFill>
                  <a:srgbClr val="FF0000"/>
                </a:solidFill>
              </a:rPr>
              <a:t>í</a:t>
            </a:r>
            <a:endParaRPr lang="es-ES" sz="4000" dirty="0">
              <a:solidFill>
                <a:srgbClr val="FF0000"/>
              </a:solidFill>
            </a:endParaRPr>
          </a:p>
        </p:txBody>
      </p:sp>
      <p:pic>
        <p:nvPicPr>
          <p:cNvPr id="5" name="4 Marcador de posición de imagen" descr="jabali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056" r="3056"/>
          <a:stretch>
            <a:fillRect/>
          </a:stretch>
        </p:blipFill>
        <p:spPr>
          <a:xfrm>
            <a:off x="642938" y="428625"/>
            <a:ext cx="8072437" cy="429895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8662" y="4643446"/>
            <a:ext cx="7500990" cy="72389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efe</a:t>
            </a:r>
            <a:endParaRPr lang="es-ES" sz="4000" dirty="0"/>
          </a:p>
        </p:txBody>
      </p:sp>
      <p:pic>
        <p:nvPicPr>
          <p:cNvPr id="5" name="4 Marcador de posición de imagen" descr="jef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232" r="4232"/>
          <a:stretch>
            <a:fillRect/>
          </a:stretch>
        </p:blipFill>
        <p:spPr>
          <a:xfrm>
            <a:off x="642910" y="357166"/>
            <a:ext cx="8001000" cy="43703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71472" y="5429264"/>
            <a:ext cx="8001056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efatura, 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efa</a:t>
            </a:r>
            <a:r>
              <a:rPr lang="es-ES" sz="4000" dirty="0" smtClean="0">
                <a:solidFill>
                  <a:srgbClr val="FF0000"/>
                </a:solidFill>
              </a:rPr>
              <a:t>z</a:t>
            </a:r>
            <a:r>
              <a:rPr lang="es-ES" sz="4000" dirty="0" smtClean="0"/>
              <a:t>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800600"/>
            <a:ext cx="7929618" cy="842978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ilguero</a:t>
            </a:r>
            <a:endParaRPr lang="es-ES" sz="4000" dirty="0"/>
          </a:p>
        </p:txBody>
      </p:sp>
      <p:pic>
        <p:nvPicPr>
          <p:cNvPr id="5" name="4 Marcador de posición de imagen" descr="jilguer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40" r="4640"/>
          <a:stretch>
            <a:fillRect/>
          </a:stretch>
        </p:blipFill>
        <p:spPr>
          <a:xfrm>
            <a:off x="642938" y="357188"/>
            <a:ext cx="7929562" cy="4370387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4414" y="4643446"/>
            <a:ext cx="6929486" cy="72389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inete</a:t>
            </a:r>
            <a:endParaRPr lang="es-ES" sz="4000" dirty="0"/>
          </a:p>
        </p:txBody>
      </p:sp>
      <p:pic>
        <p:nvPicPr>
          <p:cNvPr id="5" name="4 Marcador de posición de imagen" descr="jinete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329" b="2329"/>
          <a:stretch>
            <a:fillRect/>
          </a:stretch>
        </p:blipFill>
        <p:spPr>
          <a:xfrm>
            <a:off x="785813" y="357188"/>
            <a:ext cx="7858125" cy="4370387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800600"/>
            <a:ext cx="8072494" cy="77154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oven</a:t>
            </a:r>
            <a:endParaRPr lang="es-ES" sz="4000" dirty="0"/>
          </a:p>
        </p:txBody>
      </p:sp>
      <p:pic>
        <p:nvPicPr>
          <p:cNvPr id="5" name="4 Marcador de posición de imagen" descr="jove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866" r="5866"/>
          <a:stretch>
            <a:fillRect/>
          </a:stretch>
        </p:blipFill>
        <p:spPr>
          <a:xfrm>
            <a:off x="714375" y="357188"/>
            <a:ext cx="7715250" cy="43703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7158" y="5500702"/>
            <a:ext cx="8501122" cy="107157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sz="4000" dirty="0" smtClean="0"/>
              <a:t>Palabras Familiares: 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uventud, 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uvenil, re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u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ene</a:t>
            </a:r>
            <a:r>
              <a:rPr lang="es-ES" sz="4000" b="1" dirty="0" smtClean="0">
                <a:solidFill>
                  <a:srgbClr val="FF0000"/>
                </a:solidFill>
              </a:rPr>
              <a:t>c</a:t>
            </a:r>
            <a:r>
              <a:rPr lang="es-ES" sz="4000" b="1" dirty="0" smtClean="0"/>
              <a:t>er</a:t>
            </a:r>
            <a:r>
              <a:rPr lang="es-ES" sz="4000" b="1" dirty="0" smtClean="0">
                <a:solidFill>
                  <a:srgbClr val="FF0000"/>
                </a:solidFill>
              </a:rPr>
              <a:t>s</a:t>
            </a:r>
            <a:r>
              <a:rPr lang="es-ES" sz="4000" b="1" dirty="0" smtClean="0"/>
              <a:t>e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14818"/>
            <a:ext cx="8286808" cy="71438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Jubilados</a:t>
            </a:r>
            <a:endParaRPr lang="es-ES" sz="4000" dirty="0"/>
          </a:p>
        </p:txBody>
      </p:sp>
      <p:pic>
        <p:nvPicPr>
          <p:cNvPr id="6" name="5 Marcador de posición de imagen" descr="jubilado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963" r="963"/>
          <a:stretch>
            <a:fillRect/>
          </a:stretch>
        </p:blipFill>
        <p:spPr>
          <a:xfrm>
            <a:off x="285750" y="357188"/>
            <a:ext cx="8572500" cy="43703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2910" y="5000636"/>
            <a:ext cx="8143932" cy="804862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ubilación, 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ubilarse</a:t>
            </a:r>
            <a:endParaRPr lang="es-ES" sz="40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643446"/>
            <a:ext cx="7215238" cy="71438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Li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ertad</a:t>
            </a:r>
            <a:endParaRPr lang="es-ES" sz="4000" dirty="0"/>
          </a:p>
        </p:txBody>
      </p:sp>
      <p:pic>
        <p:nvPicPr>
          <p:cNvPr id="5" name="4 Marcador de posición de imagen" descr="libertad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272" r="5272"/>
          <a:stretch>
            <a:fillRect/>
          </a:stretch>
        </p:blipFill>
        <p:spPr>
          <a:xfrm>
            <a:off x="642938" y="357188"/>
            <a:ext cx="8001000" cy="44719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5720" y="5367338"/>
            <a:ext cx="8572560" cy="1204934"/>
          </a:xfrm>
        </p:spPr>
        <p:txBody>
          <a:bodyPr>
            <a:normAutofit lnSpcReduction="10000"/>
          </a:bodyPr>
          <a:lstStyle/>
          <a:p>
            <a:r>
              <a:rPr lang="es-ES" sz="4000" dirty="0" smtClean="0"/>
              <a:t>Palabras familiares: Li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ertina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e, li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ertario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572008"/>
            <a:ext cx="7929618" cy="79533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Lla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es</a:t>
            </a:r>
            <a:endParaRPr lang="es-ES" sz="4000" dirty="0"/>
          </a:p>
        </p:txBody>
      </p:sp>
      <p:pic>
        <p:nvPicPr>
          <p:cNvPr id="5" name="4 Marcador de posición de imagen" descr="llave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97" r="2597"/>
          <a:stretch>
            <a:fillRect/>
          </a:stretch>
        </p:blipFill>
        <p:spPr>
          <a:xfrm>
            <a:off x="500063" y="357188"/>
            <a:ext cx="8286750" cy="43703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2910" y="5367338"/>
            <a:ext cx="8072494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Lla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ero, lla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e</a:t>
            </a:r>
            <a:r>
              <a:rPr lang="es-ES" sz="4000" dirty="0" smtClean="0">
                <a:solidFill>
                  <a:srgbClr val="FF0000"/>
                </a:solidFill>
              </a:rPr>
              <a:t>c</a:t>
            </a:r>
            <a:r>
              <a:rPr lang="es-ES" sz="4000" dirty="0" smtClean="0"/>
              <a:t>ita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500570"/>
            <a:ext cx="8215370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Lo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o</a:t>
            </a:r>
            <a:endParaRPr lang="es-ES" sz="4000" dirty="0"/>
          </a:p>
        </p:txBody>
      </p:sp>
      <p:pic>
        <p:nvPicPr>
          <p:cNvPr id="5" name="4 Marcador de posición de imagen" descr="lob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033" r="5033"/>
          <a:stretch>
            <a:fillRect/>
          </a:stretch>
        </p:blipFill>
        <p:spPr>
          <a:xfrm>
            <a:off x="714375" y="500063"/>
            <a:ext cx="7786688" cy="4143383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7158" y="5072074"/>
            <a:ext cx="8501122" cy="107157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sz="4000" dirty="0" smtClean="0"/>
              <a:t>Palabras familiares: </a:t>
            </a:r>
            <a:r>
              <a:rPr lang="es-ES" sz="4000" b="1" dirty="0" smtClean="0"/>
              <a:t>Lobato, lobatón, lobezno, lobuno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429132"/>
            <a:ext cx="8358246" cy="857256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Ma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estad</a:t>
            </a:r>
            <a:endParaRPr lang="es-ES" sz="4000" dirty="0"/>
          </a:p>
        </p:txBody>
      </p:sp>
      <p:pic>
        <p:nvPicPr>
          <p:cNvPr id="5" name="4 Marcador de posición de imagen" descr="majestad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66" r="4566"/>
          <a:stretch>
            <a:fillRect/>
          </a:stretch>
        </p:blipFill>
        <p:spPr>
          <a:xfrm>
            <a:off x="500063" y="285751"/>
            <a:ext cx="8072437" cy="4286258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7158" y="5143512"/>
            <a:ext cx="8286808" cy="1357298"/>
          </a:xfrm>
        </p:spPr>
        <p:txBody>
          <a:bodyPr>
            <a:normAutofit/>
          </a:bodyPr>
          <a:lstStyle/>
          <a:p>
            <a:pPr algn="just"/>
            <a:r>
              <a:rPr lang="es-ES" sz="4000" dirty="0" smtClean="0"/>
              <a:t>Palabras familiares: </a:t>
            </a:r>
            <a:r>
              <a:rPr lang="es-ES" sz="4000" b="1" dirty="0" smtClean="0"/>
              <a:t>Ma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estades, Ma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estuoso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500570"/>
            <a:ext cx="7929618" cy="64294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Marti</a:t>
            </a:r>
            <a:r>
              <a:rPr lang="es-ES" sz="4000" dirty="0" smtClean="0">
                <a:solidFill>
                  <a:srgbClr val="FF0000"/>
                </a:solidFill>
              </a:rPr>
              <a:t>ll</a:t>
            </a:r>
            <a:r>
              <a:rPr lang="es-ES" sz="4000" dirty="0" smtClean="0"/>
              <a:t>os</a:t>
            </a:r>
            <a:endParaRPr lang="es-ES" sz="4000" dirty="0"/>
          </a:p>
        </p:txBody>
      </p:sp>
      <p:pic>
        <p:nvPicPr>
          <p:cNvPr id="6" name="5 Marcador de posición de imagen" descr="martillo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049" r="5049"/>
          <a:stretch>
            <a:fillRect/>
          </a:stretch>
        </p:blipFill>
        <p:spPr>
          <a:xfrm>
            <a:off x="785813" y="357188"/>
            <a:ext cx="7858125" cy="4370387"/>
          </a:xfrm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357158" y="5214950"/>
            <a:ext cx="8786842" cy="12858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>
              <a:spcBef>
                <a:spcPct val="0"/>
              </a:spcBef>
            </a:pPr>
            <a:r>
              <a:rPr kumimoji="0" lang="es-E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Palabras familiares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lang="es-ES" sz="4000" b="1" dirty="0" smtClean="0"/>
              <a:t>Marti</a:t>
            </a:r>
            <a:r>
              <a:rPr lang="es-ES" sz="4000" b="1" dirty="0" smtClean="0">
                <a:solidFill>
                  <a:srgbClr val="FF0000"/>
                </a:solidFill>
              </a:rPr>
              <a:t>ll</a:t>
            </a:r>
            <a:r>
              <a:rPr lang="es-ES" sz="4000" b="1" dirty="0" smtClean="0"/>
              <a:t>ar, marti</a:t>
            </a:r>
            <a:r>
              <a:rPr lang="es-ES" sz="4000" b="1" dirty="0" smtClean="0">
                <a:solidFill>
                  <a:srgbClr val="FF0000"/>
                </a:solidFill>
              </a:rPr>
              <a:t>ll</a:t>
            </a:r>
            <a:r>
              <a:rPr lang="es-ES" sz="4000" b="1" dirty="0" smtClean="0"/>
              <a:t>a</a:t>
            </a:r>
            <a:r>
              <a:rPr lang="es-ES" sz="4000" b="1" dirty="0" smtClean="0">
                <a:solidFill>
                  <a:srgbClr val="FF0000"/>
                </a:solidFill>
              </a:rPr>
              <a:t>z</a:t>
            </a:r>
            <a:r>
              <a:rPr lang="es-ES" sz="4000" b="1" dirty="0" smtClean="0"/>
              <a:t>o, marti</a:t>
            </a:r>
            <a:r>
              <a:rPr lang="es-ES" sz="4000" b="1" dirty="0" smtClean="0">
                <a:solidFill>
                  <a:srgbClr val="FF0000"/>
                </a:solidFill>
              </a:rPr>
              <a:t>ll</a:t>
            </a:r>
            <a:r>
              <a:rPr lang="es-ES" sz="4000" b="1" dirty="0" smtClean="0"/>
              <a:t>ear</a:t>
            </a: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643446"/>
            <a:ext cx="7715304" cy="72389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Me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i</a:t>
            </a:r>
            <a:r>
              <a:rPr lang="es-ES" sz="4000" dirty="0" smtClean="0">
                <a:solidFill>
                  <a:srgbClr val="FF0000"/>
                </a:solidFill>
              </a:rPr>
              <a:t>lló</a:t>
            </a:r>
            <a:r>
              <a:rPr lang="es-ES" sz="4000" dirty="0" smtClean="0"/>
              <a:t>n</a:t>
            </a:r>
            <a:endParaRPr lang="es-ES" sz="4000" dirty="0"/>
          </a:p>
        </p:txBody>
      </p:sp>
      <p:pic>
        <p:nvPicPr>
          <p:cNvPr id="5" name="4 Marcador de posición de imagen" descr="mejillo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762" r="3762"/>
          <a:stretch>
            <a:fillRect/>
          </a:stretch>
        </p:blipFill>
        <p:spPr>
          <a:xfrm>
            <a:off x="500063" y="285750"/>
            <a:ext cx="8215312" cy="444182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8596" y="5367338"/>
            <a:ext cx="8215370" cy="804862"/>
          </a:xfrm>
        </p:spPr>
        <p:txBody>
          <a:bodyPr>
            <a:normAutofit fontScale="25000" lnSpcReduction="20000"/>
          </a:bodyPr>
          <a:lstStyle/>
          <a:p>
            <a:r>
              <a:rPr lang="es-ES" sz="4000" dirty="0" smtClean="0"/>
              <a:t/>
            </a:r>
            <a:br>
              <a:rPr lang="es-ES" sz="4000" dirty="0" smtClean="0"/>
            </a:br>
            <a:r>
              <a:rPr lang="es-ES" sz="4000" dirty="0" smtClean="0"/>
              <a:t>   </a:t>
            </a:r>
            <a:r>
              <a:rPr lang="es-ES" sz="16000" dirty="0" smtClean="0"/>
              <a:t>Palabras familiares: </a:t>
            </a:r>
            <a:r>
              <a:rPr lang="es-ES" sz="16000" b="1" dirty="0" smtClean="0"/>
              <a:t>Me</a:t>
            </a:r>
            <a:r>
              <a:rPr lang="es-ES" sz="16000" b="1" dirty="0" smtClean="0">
                <a:solidFill>
                  <a:srgbClr val="FF0000"/>
                </a:solidFill>
              </a:rPr>
              <a:t>j</a:t>
            </a:r>
            <a:r>
              <a:rPr lang="es-ES" sz="16000" b="1" dirty="0" smtClean="0"/>
              <a:t>i</a:t>
            </a:r>
            <a:r>
              <a:rPr lang="es-ES" sz="16000" b="1" dirty="0" smtClean="0">
                <a:solidFill>
                  <a:srgbClr val="FF0000"/>
                </a:solidFill>
              </a:rPr>
              <a:t>ll</a:t>
            </a:r>
            <a:r>
              <a:rPr lang="es-ES" sz="16000" b="1" dirty="0" smtClean="0"/>
              <a:t>onera</a:t>
            </a:r>
            <a:r>
              <a:rPr lang="es-ES" sz="4000" dirty="0" smtClean="0"/>
              <a:t/>
            </a:r>
            <a:br>
              <a:rPr lang="es-ES" sz="4000" dirty="0" smtClean="0"/>
            </a:b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714884"/>
            <a:ext cx="8072494" cy="65245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Mon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e</a:t>
            </a:r>
            <a:endParaRPr lang="es-ES" sz="4000" dirty="0"/>
          </a:p>
        </p:txBody>
      </p:sp>
      <p:pic>
        <p:nvPicPr>
          <p:cNvPr id="5" name="4 Marcador de posición de imagen" descr="monje_mov[1]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727" b="7727"/>
          <a:stretch>
            <a:fillRect/>
          </a:stretch>
        </p:blipFill>
        <p:spPr/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14348" y="5357826"/>
            <a:ext cx="7786742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Mon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a, mon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il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2976" y="4714884"/>
            <a:ext cx="7286676" cy="785818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Na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idad</a:t>
            </a:r>
            <a:endParaRPr lang="es-ES" sz="4000" dirty="0"/>
          </a:p>
        </p:txBody>
      </p:sp>
      <p:pic>
        <p:nvPicPr>
          <p:cNvPr id="5" name="4 Marcador de posición de imagen" descr="navidad_fp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089" r="5089"/>
          <a:stretch>
            <a:fillRect/>
          </a:stretch>
        </p:blipFill>
        <p:spPr>
          <a:xfrm>
            <a:off x="785813" y="500063"/>
            <a:ext cx="7715250" cy="4329112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7158" y="5429264"/>
            <a:ext cx="8786842" cy="742936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Na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idades, na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ideño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000" dirty="0" smtClean="0"/>
              <a:t>Palabra Primitiva: O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eja</a:t>
            </a:r>
            <a:endParaRPr lang="es-ES" sz="4000" dirty="0"/>
          </a:p>
        </p:txBody>
      </p:sp>
      <p:pic>
        <p:nvPicPr>
          <p:cNvPr id="5" name="4 Marcador de posición de imagen" descr="ovej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45" r="4545"/>
          <a:stretch>
            <a:fillRect/>
          </a:stretch>
        </p:blipFill>
        <p:spPr>
          <a:xfrm>
            <a:off x="571500" y="357188"/>
            <a:ext cx="8001000" cy="440055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8596" y="5367338"/>
            <a:ext cx="8429684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O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ejero, o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e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uno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800600"/>
            <a:ext cx="8001056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P</a:t>
            </a:r>
            <a:r>
              <a:rPr lang="es-ES" sz="4000" dirty="0" smtClean="0">
                <a:solidFill>
                  <a:srgbClr val="FF0000"/>
                </a:solidFill>
              </a:rPr>
              <a:t>á</a:t>
            </a:r>
            <a:r>
              <a:rPr lang="es-ES" sz="4000" dirty="0" smtClean="0"/>
              <a:t>r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ulos</a:t>
            </a:r>
            <a:endParaRPr lang="es-ES" sz="4000" dirty="0"/>
          </a:p>
        </p:txBody>
      </p:sp>
      <p:pic>
        <p:nvPicPr>
          <p:cNvPr id="5" name="4 Marcador de posición de imagen" descr="parvulo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049" r="5049"/>
          <a:stretch>
            <a:fillRect/>
          </a:stretch>
        </p:blipFill>
        <p:spPr>
          <a:xfrm>
            <a:off x="642938" y="357188"/>
            <a:ext cx="7858125" cy="43703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8596" y="5367338"/>
            <a:ext cx="8358246" cy="1133496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Par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ulario, </a:t>
            </a:r>
            <a:r>
              <a:rPr lang="es-ES" sz="4000" b="1" dirty="0" err="1" smtClean="0"/>
              <a:t>par</a:t>
            </a:r>
            <a:r>
              <a:rPr lang="es-ES" sz="4000" b="1" dirty="0" err="1" smtClean="0">
                <a:solidFill>
                  <a:srgbClr val="FF0000"/>
                </a:solidFill>
              </a:rPr>
              <a:t>v</a:t>
            </a:r>
            <a:r>
              <a:rPr lang="es-ES" sz="4000" b="1" dirty="0" err="1" smtClean="0"/>
              <a:t>ulista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800600"/>
            <a:ext cx="8358246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Pa</a:t>
            </a:r>
            <a:r>
              <a:rPr lang="es-ES" sz="4000" dirty="0" smtClean="0">
                <a:solidFill>
                  <a:srgbClr val="FF0000"/>
                </a:solidFill>
              </a:rPr>
              <a:t>y</a:t>
            </a:r>
            <a:r>
              <a:rPr lang="es-ES" sz="4000" dirty="0" smtClean="0"/>
              <a:t>aso</a:t>
            </a:r>
            <a:endParaRPr lang="es-ES" sz="4000" dirty="0"/>
          </a:p>
        </p:txBody>
      </p:sp>
      <p:pic>
        <p:nvPicPr>
          <p:cNvPr id="5" name="4 Marcador de posición de imagen" descr="payas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97" r="2597"/>
          <a:stretch>
            <a:fillRect/>
          </a:stretch>
        </p:blipFill>
        <p:spPr>
          <a:xfrm>
            <a:off x="500063" y="357188"/>
            <a:ext cx="8286750" cy="43703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2910" y="5572140"/>
            <a:ext cx="7929618" cy="804862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Pa</a:t>
            </a:r>
            <a:r>
              <a:rPr lang="es-ES" sz="4000" b="1" dirty="0" smtClean="0">
                <a:solidFill>
                  <a:srgbClr val="FF0000"/>
                </a:solidFill>
              </a:rPr>
              <a:t>y</a:t>
            </a:r>
            <a:r>
              <a:rPr lang="es-ES" sz="4000" b="1" dirty="0" smtClean="0"/>
              <a:t>asada, pa</a:t>
            </a:r>
            <a:r>
              <a:rPr lang="es-ES" sz="4000" b="1" dirty="0" smtClean="0">
                <a:solidFill>
                  <a:srgbClr val="FF0000"/>
                </a:solidFill>
              </a:rPr>
              <a:t>y</a:t>
            </a:r>
            <a:r>
              <a:rPr lang="es-ES" sz="4000" b="1" dirty="0" smtClean="0"/>
              <a:t>as</a:t>
            </a:r>
            <a:r>
              <a:rPr lang="es-ES" sz="4000" b="1" dirty="0" smtClean="0">
                <a:solidFill>
                  <a:srgbClr val="FF0000"/>
                </a:solidFill>
              </a:rPr>
              <a:t>í</a:t>
            </a:r>
            <a:r>
              <a:rPr lang="es-ES" sz="4000" b="1" dirty="0" smtClean="0"/>
              <a:t>n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800600"/>
            <a:ext cx="8001056" cy="62866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Pro</a:t>
            </a:r>
            <a:r>
              <a:rPr lang="es-ES" sz="4000" dirty="0" smtClean="0">
                <a:solidFill>
                  <a:srgbClr val="FF0000"/>
                </a:solidFill>
              </a:rPr>
              <a:t>h</a:t>
            </a:r>
            <a:r>
              <a:rPr lang="es-ES" sz="4000" dirty="0" smtClean="0"/>
              <a:t>i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ido</a:t>
            </a:r>
            <a:endParaRPr lang="es-ES" sz="4000" dirty="0"/>
          </a:p>
        </p:txBody>
      </p:sp>
      <p:pic>
        <p:nvPicPr>
          <p:cNvPr id="5" name="4 Marcador de posición de imagen" descr="prohibid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91" r="2691"/>
          <a:stretch>
            <a:fillRect/>
          </a:stretch>
        </p:blipFill>
        <p:spPr>
          <a:xfrm>
            <a:off x="785813" y="612775"/>
            <a:ext cx="7786687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0034" y="5367338"/>
            <a:ext cx="8358246" cy="804862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Pro</a:t>
            </a:r>
            <a:r>
              <a:rPr lang="es-ES" sz="4000" b="1" dirty="0" smtClean="0">
                <a:solidFill>
                  <a:srgbClr val="FF0000"/>
                </a:solidFill>
              </a:rPr>
              <a:t>h</a:t>
            </a:r>
            <a:r>
              <a:rPr lang="es-ES" sz="4000" b="1" dirty="0" smtClean="0"/>
              <a:t>i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ici</a:t>
            </a:r>
            <a:r>
              <a:rPr lang="es-ES" sz="4000" b="1" dirty="0" smtClean="0">
                <a:solidFill>
                  <a:srgbClr val="FF0000"/>
                </a:solidFill>
              </a:rPr>
              <a:t>ó</a:t>
            </a:r>
            <a:r>
              <a:rPr lang="es-ES" sz="4000" b="1" dirty="0" smtClean="0"/>
              <a:t>n, pro</a:t>
            </a:r>
            <a:r>
              <a:rPr lang="es-ES" sz="4000" b="1" dirty="0" smtClean="0">
                <a:solidFill>
                  <a:srgbClr val="FF0000"/>
                </a:solidFill>
              </a:rPr>
              <a:t>h</a:t>
            </a:r>
            <a:r>
              <a:rPr lang="es-ES" sz="4000" b="1" dirty="0" smtClean="0"/>
              <a:t>i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ir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800600"/>
            <a:ext cx="8215370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P</a:t>
            </a:r>
            <a:r>
              <a:rPr lang="es-ES" sz="4000" dirty="0" smtClean="0">
                <a:solidFill>
                  <a:srgbClr val="FF0000"/>
                </a:solidFill>
              </a:rPr>
              <a:t>úg</a:t>
            </a:r>
            <a:r>
              <a:rPr lang="es-ES" sz="4000" dirty="0" smtClean="0"/>
              <a:t>il</a:t>
            </a:r>
            <a:endParaRPr lang="es-ES" sz="4000" dirty="0"/>
          </a:p>
        </p:txBody>
      </p:sp>
      <p:pic>
        <p:nvPicPr>
          <p:cNvPr id="5" name="4 Marcador de posición de imagen" descr="pugil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823" r="1823"/>
          <a:stretch>
            <a:fillRect/>
          </a:stretch>
        </p:blipFill>
        <p:spPr>
          <a:xfrm>
            <a:off x="714375" y="612775"/>
            <a:ext cx="7929563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8596" y="5500702"/>
            <a:ext cx="8429684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Pu</a:t>
            </a:r>
            <a:r>
              <a:rPr lang="es-ES" sz="4000" b="1" dirty="0" smtClean="0">
                <a:solidFill>
                  <a:srgbClr val="FF0000"/>
                </a:solidFill>
              </a:rPr>
              <a:t>g</a:t>
            </a:r>
            <a:r>
              <a:rPr lang="es-ES" sz="4000" b="1" dirty="0" smtClean="0"/>
              <a:t>ilato, pu</a:t>
            </a:r>
            <a:r>
              <a:rPr lang="es-ES" sz="4000" b="1" dirty="0" smtClean="0">
                <a:solidFill>
                  <a:srgbClr val="FF0000"/>
                </a:solidFill>
              </a:rPr>
              <a:t>g</a:t>
            </a:r>
            <a:r>
              <a:rPr lang="es-ES" sz="4000" b="1" dirty="0" smtClean="0"/>
              <a:t>ilismo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800600"/>
            <a:ext cx="8429684" cy="77154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Re</a:t>
            </a:r>
            <a:r>
              <a:rPr lang="es-ES" sz="4000" dirty="0" smtClean="0">
                <a:solidFill>
                  <a:srgbClr val="FF0000"/>
                </a:solidFill>
              </a:rPr>
              <a:t>c</a:t>
            </a:r>
            <a:r>
              <a:rPr lang="es-ES" sz="4000" dirty="0" smtClean="0"/>
              <a:t>i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e</a:t>
            </a:r>
            <a:endParaRPr lang="es-ES" sz="4000" dirty="0"/>
          </a:p>
        </p:txBody>
      </p:sp>
      <p:pic>
        <p:nvPicPr>
          <p:cNvPr id="5" name="4 Marcador de posición de imagen" descr="recib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257" r="2257"/>
          <a:stretch>
            <a:fillRect/>
          </a:stretch>
        </p:blipFill>
        <p:spPr>
          <a:xfrm>
            <a:off x="714375" y="612775"/>
            <a:ext cx="7858125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0" y="5500702"/>
            <a:ext cx="9144000" cy="804862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Re</a:t>
            </a:r>
            <a:r>
              <a:rPr lang="es-ES" sz="4000" b="1" dirty="0" smtClean="0">
                <a:solidFill>
                  <a:srgbClr val="FF0000"/>
                </a:solidFill>
              </a:rPr>
              <a:t>c</a:t>
            </a:r>
            <a:r>
              <a:rPr lang="es-ES" sz="4000" b="1" dirty="0" smtClean="0"/>
              <a:t>i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idor, re</a:t>
            </a:r>
            <a:r>
              <a:rPr lang="es-ES" sz="4000" b="1" dirty="0" smtClean="0">
                <a:solidFill>
                  <a:srgbClr val="FF0000"/>
                </a:solidFill>
              </a:rPr>
              <a:t>c</a:t>
            </a:r>
            <a:r>
              <a:rPr lang="es-ES" sz="4000" b="1" dirty="0" smtClean="0"/>
              <a:t>i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o, re</a:t>
            </a:r>
            <a:r>
              <a:rPr lang="es-ES" sz="4000" b="1" dirty="0" smtClean="0">
                <a:solidFill>
                  <a:srgbClr val="FF0000"/>
                </a:solidFill>
              </a:rPr>
              <a:t>c</a:t>
            </a:r>
            <a:r>
              <a:rPr lang="es-ES" sz="4000" b="1" dirty="0" smtClean="0"/>
              <a:t>i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ir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429132"/>
            <a:ext cx="8286808" cy="79533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si</a:t>
            </a:r>
            <a:r>
              <a:rPr lang="es-ES" sz="4000" dirty="0" smtClean="0">
                <a:solidFill>
                  <a:srgbClr val="FF0000"/>
                </a:solidFill>
              </a:rPr>
              <a:t>ll</a:t>
            </a:r>
            <a:r>
              <a:rPr lang="es-ES" sz="4000" dirty="0" smtClean="0"/>
              <a:t>a</a:t>
            </a:r>
            <a:endParaRPr lang="es-ES" sz="4000" dirty="0"/>
          </a:p>
        </p:txBody>
      </p:sp>
      <p:pic>
        <p:nvPicPr>
          <p:cNvPr id="5" name="4 Marcador de posición de imagen" descr="sill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262" r="2262"/>
          <a:stretch>
            <a:fillRect/>
          </a:stretch>
        </p:blipFill>
        <p:spPr>
          <a:xfrm>
            <a:off x="571500" y="500063"/>
            <a:ext cx="8072438" cy="4227512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7158" y="5143512"/>
            <a:ext cx="8429684" cy="1071570"/>
          </a:xfrm>
        </p:spPr>
        <p:txBody>
          <a:bodyPr>
            <a:normAutofit fontScale="92500" lnSpcReduction="200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Si</a:t>
            </a:r>
            <a:r>
              <a:rPr lang="es-ES" sz="4000" b="1" dirty="0" smtClean="0">
                <a:solidFill>
                  <a:srgbClr val="FF0000"/>
                </a:solidFill>
              </a:rPr>
              <a:t>ll</a:t>
            </a:r>
            <a:r>
              <a:rPr lang="es-ES" sz="4000" b="1" dirty="0" smtClean="0"/>
              <a:t>er</a:t>
            </a:r>
            <a:r>
              <a:rPr lang="es-ES" sz="4000" b="1" dirty="0" smtClean="0">
                <a:solidFill>
                  <a:srgbClr val="FF0000"/>
                </a:solidFill>
              </a:rPr>
              <a:t>í</a:t>
            </a:r>
            <a:r>
              <a:rPr lang="es-ES" sz="4000" b="1" dirty="0" smtClean="0"/>
              <a:t>a, si</a:t>
            </a:r>
            <a:r>
              <a:rPr lang="es-ES" sz="4000" b="1" dirty="0" smtClean="0">
                <a:solidFill>
                  <a:srgbClr val="FF0000"/>
                </a:solidFill>
              </a:rPr>
              <a:t>ll</a:t>
            </a:r>
            <a:r>
              <a:rPr lang="es-ES" sz="4000" b="1" dirty="0" smtClean="0"/>
              <a:t>ete, si</a:t>
            </a:r>
            <a:r>
              <a:rPr lang="es-ES" sz="4000" b="1" dirty="0" smtClean="0">
                <a:solidFill>
                  <a:srgbClr val="FF0000"/>
                </a:solidFill>
              </a:rPr>
              <a:t>llí</a:t>
            </a:r>
            <a:r>
              <a:rPr lang="es-ES" sz="4000" b="1" dirty="0" smtClean="0"/>
              <a:t>n, si</a:t>
            </a:r>
            <a:r>
              <a:rPr lang="es-ES" sz="4000" b="1" dirty="0" smtClean="0">
                <a:solidFill>
                  <a:srgbClr val="FF0000"/>
                </a:solidFill>
              </a:rPr>
              <a:t>lló</a:t>
            </a:r>
            <a:r>
              <a:rPr lang="es-ES" sz="4000" b="1" dirty="0" smtClean="0"/>
              <a:t>n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5984" y="4429132"/>
            <a:ext cx="5500726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Sir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e</a:t>
            </a:r>
            <a:endParaRPr lang="es-ES" sz="4000" dirty="0"/>
          </a:p>
        </p:txBody>
      </p:sp>
      <p:pic>
        <p:nvPicPr>
          <p:cNvPr id="5" name="4 Marcador de posición de imagen" descr="sirv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89" r="1389"/>
          <a:stretch>
            <a:fillRect/>
          </a:stretch>
        </p:blipFill>
        <p:spPr>
          <a:xfrm>
            <a:off x="571500" y="612775"/>
            <a:ext cx="8001000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8596" y="5429264"/>
            <a:ext cx="8429684" cy="107157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sz="4000" dirty="0" smtClean="0"/>
              <a:t>Palabras familiares: </a:t>
            </a:r>
            <a:r>
              <a:rPr lang="es-ES" sz="4000" b="1" dirty="0" smtClean="0"/>
              <a:t>Ser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</a:t>
            </a:r>
            <a:r>
              <a:rPr lang="es-ES" sz="4000" b="1" dirty="0" smtClean="0">
                <a:solidFill>
                  <a:srgbClr val="FF0000"/>
                </a:solidFill>
              </a:rPr>
              <a:t>c</a:t>
            </a:r>
            <a:r>
              <a:rPr lang="es-ES" sz="4000" b="1" dirty="0" smtClean="0"/>
              <a:t>io, ser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idor, ser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ir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786322"/>
            <a:ext cx="7929618" cy="77154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Soca</a:t>
            </a:r>
            <a:r>
              <a:rPr lang="es-ES" sz="4000" dirty="0" smtClean="0">
                <a:solidFill>
                  <a:srgbClr val="FF0000"/>
                </a:solidFill>
              </a:rPr>
              <a:t>vó</a:t>
            </a:r>
            <a:r>
              <a:rPr lang="es-ES" sz="4000" dirty="0" smtClean="0"/>
              <a:t>n</a:t>
            </a:r>
            <a:endParaRPr lang="es-ES" sz="4000" dirty="0"/>
          </a:p>
        </p:txBody>
      </p:sp>
      <p:pic>
        <p:nvPicPr>
          <p:cNvPr id="5" name="4 Marcador de posición de imagen" descr="socavon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8153" b="8153"/>
          <a:stretch>
            <a:fillRect/>
          </a:stretch>
        </p:blipFill>
        <p:spPr>
          <a:xfrm>
            <a:off x="571500" y="357188"/>
            <a:ext cx="7858125" cy="4370387"/>
          </a:xfr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785786" y="5715016"/>
            <a:ext cx="7929618" cy="7715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Palabra Familiar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Soca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as</a:t>
            </a: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800600"/>
            <a:ext cx="8286808" cy="62866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Su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e</a:t>
            </a:r>
            <a:endParaRPr lang="es-ES" sz="4000" dirty="0"/>
          </a:p>
        </p:txBody>
      </p:sp>
      <p:pic>
        <p:nvPicPr>
          <p:cNvPr id="5" name="4 Marcador de posición de imagen" descr="sub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049" r="5049"/>
          <a:stretch>
            <a:fillRect/>
          </a:stretch>
        </p:blipFill>
        <p:spPr>
          <a:xfrm>
            <a:off x="642938" y="357188"/>
            <a:ext cx="7858125" cy="43703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8596" y="5367338"/>
            <a:ext cx="8286808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Su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ida, su</a:t>
            </a:r>
            <a:r>
              <a:rPr lang="es-ES" sz="4000" b="1" dirty="0" smtClean="0">
                <a:solidFill>
                  <a:srgbClr val="FF0000"/>
                </a:solidFill>
              </a:rPr>
              <a:t>b</a:t>
            </a:r>
            <a:r>
              <a:rPr lang="es-ES" sz="4000" b="1" dirty="0" smtClean="0"/>
              <a:t>ir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800600"/>
            <a:ext cx="8358246" cy="77154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Ta</a:t>
            </a:r>
            <a:r>
              <a:rPr lang="es-ES" sz="4000" dirty="0" smtClean="0">
                <a:solidFill>
                  <a:srgbClr val="FF0000"/>
                </a:solidFill>
              </a:rPr>
              <a:t>mb</a:t>
            </a:r>
            <a:r>
              <a:rPr lang="es-ES" sz="4000" dirty="0" smtClean="0"/>
              <a:t>or</a:t>
            </a:r>
            <a:endParaRPr lang="es-ES" sz="4000" dirty="0"/>
          </a:p>
        </p:txBody>
      </p:sp>
      <p:pic>
        <p:nvPicPr>
          <p:cNvPr id="5" name="4 Marcador de posición de imagen" descr="tambor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823" r="3823"/>
          <a:stretch>
            <a:fillRect/>
          </a:stretch>
        </p:blipFill>
        <p:spPr>
          <a:xfrm>
            <a:off x="500063" y="357188"/>
            <a:ext cx="8072437" cy="4370387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0034" y="5367338"/>
            <a:ext cx="8358246" cy="804862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Ta</a:t>
            </a:r>
            <a:r>
              <a:rPr lang="es-ES" sz="4000" b="1" dirty="0" smtClean="0">
                <a:solidFill>
                  <a:srgbClr val="FF0000"/>
                </a:solidFill>
              </a:rPr>
              <a:t>mb</a:t>
            </a:r>
            <a:r>
              <a:rPr lang="es-ES" sz="4000" b="1" dirty="0" smtClean="0"/>
              <a:t>oril, ta</a:t>
            </a:r>
            <a:r>
              <a:rPr lang="es-ES" sz="4000" b="1" dirty="0" smtClean="0">
                <a:solidFill>
                  <a:srgbClr val="FF0000"/>
                </a:solidFill>
              </a:rPr>
              <a:t>mb</a:t>
            </a:r>
            <a:r>
              <a:rPr lang="es-ES" sz="4000" b="1" dirty="0" smtClean="0"/>
              <a:t>orilear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500570"/>
            <a:ext cx="8143932" cy="842978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Ti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eras</a:t>
            </a:r>
            <a:endParaRPr lang="es-ES" sz="4000" dirty="0"/>
          </a:p>
        </p:txBody>
      </p:sp>
      <p:pic>
        <p:nvPicPr>
          <p:cNvPr id="5" name="4 Marcador de posición de imagen" descr="tijera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40" r="4640"/>
          <a:stretch>
            <a:fillRect/>
          </a:stretch>
        </p:blipFill>
        <p:spPr>
          <a:xfrm>
            <a:off x="571500" y="357188"/>
            <a:ext cx="7929563" cy="4370387"/>
          </a:xfr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428596" y="5500702"/>
            <a:ext cx="8286808" cy="8429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lvl="0">
              <a:spcBef>
                <a:spcPct val="0"/>
              </a:spcBef>
            </a:pPr>
            <a:r>
              <a:rPr kumimoji="0" lang="es-E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Palabras Familiares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lang="es-ES" sz="4000" dirty="0" smtClean="0"/>
              <a:t> </a:t>
            </a:r>
            <a:r>
              <a:rPr lang="es-ES" sz="4000" b="1" dirty="0" smtClean="0"/>
              <a:t>Ti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ereta</a:t>
            </a:r>
            <a:r>
              <a:rPr lang="es-ES" sz="4000" b="1" dirty="0" smtClean="0">
                <a:solidFill>
                  <a:srgbClr val="FF0000"/>
                </a:solidFill>
              </a:rPr>
              <a:t>z</a:t>
            </a:r>
            <a:r>
              <a:rPr lang="es-ES" sz="4000" b="1" dirty="0" smtClean="0"/>
              <a:t>o, ti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eretear</a:t>
            </a: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800600"/>
            <a:ext cx="7858180" cy="1271606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To</a:t>
            </a:r>
            <a:r>
              <a:rPr lang="es-ES" sz="4000" dirty="0" smtClean="0">
                <a:solidFill>
                  <a:srgbClr val="FF0000"/>
                </a:solidFill>
              </a:rPr>
              <a:t>b</a:t>
            </a:r>
            <a:r>
              <a:rPr lang="es-ES" sz="4000" dirty="0" smtClean="0"/>
              <a:t>ogán</a:t>
            </a:r>
            <a:endParaRPr lang="es-ES" sz="4000" dirty="0"/>
          </a:p>
        </p:txBody>
      </p:sp>
      <p:pic>
        <p:nvPicPr>
          <p:cNvPr id="6" name="5 Marcador de posición de imagen" descr="toboga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71" r="1371"/>
          <a:stretch>
            <a:fillRect/>
          </a:stretch>
        </p:blipFill>
        <p:spPr>
          <a:xfrm>
            <a:off x="285750" y="357188"/>
            <a:ext cx="8501063" cy="4370387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800600"/>
            <a:ext cx="8001056" cy="77154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Tra</a:t>
            </a:r>
            <a:r>
              <a:rPr lang="es-ES" sz="4000" dirty="0" smtClean="0">
                <a:solidFill>
                  <a:srgbClr val="FF0000"/>
                </a:solidFill>
              </a:rPr>
              <a:t>nví</a:t>
            </a:r>
            <a:r>
              <a:rPr lang="es-ES" sz="4000" dirty="0" smtClean="0"/>
              <a:t>a</a:t>
            </a:r>
            <a:endParaRPr lang="es-ES" sz="4000" dirty="0"/>
          </a:p>
        </p:txBody>
      </p:sp>
      <p:pic>
        <p:nvPicPr>
          <p:cNvPr id="5" name="4 Marcador de posición de imagen" descr="tranvi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955" r="955"/>
          <a:stretch>
            <a:fillRect/>
          </a:stretch>
        </p:blipFill>
        <p:spPr>
          <a:xfrm>
            <a:off x="571500" y="612775"/>
            <a:ext cx="8072438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0" y="5367338"/>
            <a:ext cx="9144000" cy="1133496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Auto</a:t>
            </a:r>
            <a:r>
              <a:rPr lang="es-ES" sz="4000" b="1" dirty="0" smtClean="0">
                <a:solidFill>
                  <a:srgbClr val="FF0000"/>
                </a:solidFill>
              </a:rPr>
              <a:t>ví</a:t>
            </a:r>
            <a:r>
              <a:rPr lang="es-ES" sz="4000" b="1" dirty="0" smtClean="0"/>
              <a:t>a, </a:t>
            </a:r>
            <a:r>
              <a:rPr lang="es-ES" sz="4000" b="1" dirty="0" smtClean="0">
                <a:solidFill>
                  <a:srgbClr val="FF0000"/>
                </a:solidFill>
              </a:rPr>
              <a:t>ví</a:t>
            </a:r>
            <a:r>
              <a:rPr lang="es-ES" sz="4000" b="1" dirty="0" smtClean="0"/>
              <a:t>as, tra</a:t>
            </a:r>
            <a:r>
              <a:rPr lang="es-ES" sz="4000" b="1" dirty="0" smtClean="0">
                <a:solidFill>
                  <a:srgbClr val="FF0000"/>
                </a:solidFill>
              </a:rPr>
              <a:t>nv</a:t>
            </a:r>
            <a:r>
              <a:rPr lang="es-ES" sz="4000" b="1" dirty="0" smtClean="0"/>
              <a:t>iario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800600"/>
            <a:ext cx="8072494" cy="77154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Generadora: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aca</a:t>
            </a:r>
            <a:endParaRPr lang="es-ES" sz="4000" dirty="0"/>
          </a:p>
        </p:txBody>
      </p:sp>
      <p:pic>
        <p:nvPicPr>
          <p:cNvPr id="5" name="4 Marcador de posición de imagen" descr="vac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7" r="87"/>
          <a:stretch>
            <a:fillRect/>
          </a:stretch>
        </p:blipFill>
        <p:spPr>
          <a:xfrm>
            <a:off x="500063" y="612775"/>
            <a:ext cx="8215312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2910" y="5367338"/>
            <a:ext cx="8072494" cy="804862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aquer</a:t>
            </a:r>
            <a:r>
              <a:rPr lang="es-ES" sz="4000" b="1" dirty="0" smtClean="0">
                <a:solidFill>
                  <a:srgbClr val="FF0000"/>
                </a:solidFill>
              </a:rPr>
              <a:t>í</a:t>
            </a:r>
            <a:r>
              <a:rPr lang="es-ES" sz="4000" b="1" dirty="0" smtClean="0"/>
              <a:t>a,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aquero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800600"/>
            <a:ext cx="8143932" cy="842978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ago</a:t>
            </a:r>
            <a:endParaRPr lang="es-ES" sz="4000" dirty="0"/>
          </a:p>
        </p:txBody>
      </p:sp>
      <p:pic>
        <p:nvPicPr>
          <p:cNvPr id="5" name="4 Marcador de posición de imagen" descr="vag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55" r="2555"/>
          <a:stretch>
            <a:fillRect/>
          </a:stretch>
        </p:blipFill>
        <p:spPr>
          <a:xfrm>
            <a:off x="357188" y="285750"/>
            <a:ext cx="8429625" cy="4441825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572008"/>
            <a:ext cx="8286808" cy="928694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a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i</a:t>
            </a:r>
            <a:r>
              <a:rPr lang="es-ES" sz="4000" dirty="0" smtClean="0">
                <a:solidFill>
                  <a:srgbClr val="FF0000"/>
                </a:solidFill>
              </a:rPr>
              <a:t>ll</a:t>
            </a:r>
            <a:r>
              <a:rPr lang="es-ES" sz="4000" dirty="0" smtClean="0"/>
              <a:t>a</a:t>
            </a:r>
            <a:endParaRPr lang="es-ES" sz="4000" dirty="0"/>
          </a:p>
        </p:txBody>
      </p:sp>
      <p:pic>
        <p:nvPicPr>
          <p:cNvPr id="5" name="4 Marcador de posición de imagen" descr="vajill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21" r="521"/>
          <a:stretch>
            <a:fillRect/>
          </a:stretch>
        </p:blipFill>
        <p:spPr>
          <a:xfrm>
            <a:off x="500063" y="612775"/>
            <a:ext cx="8143875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8596" y="5500702"/>
            <a:ext cx="8358246" cy="100013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  Palabras familiares: </a:t>
            </a:r>
            <a:r>
              <a:rPr lang="es-ES" sz="4000" b="1" dirty="0" err="1" smtClean="0">
                <a:solidFill>
                  <a:srgbClr val="FF0000"/>
                </a:solidFill>
              </a:rPr>
              <a:t>V</a:t>
            </a:r>
            <a:r>
              <a:rPr lang="es-ES" sz="4000" b="1" dirty="0" err="1" smtClean="0"/>
              <a:t>a</a:t>
            </a:r>
            <a:r>
              <a:rPr lang="es-ES" sz="4000" b="1" dirty="0" err="1" smtClean="0">
                <a:solidFill>
                  <a:srgbClr val="FF0000"/>
                </a:solidFill>
              </a:rPr>
              <a:t>j</a:t>
            </a:r>
            <a:r>
              <a:rPr lang="es-ES" sz="4000" b="1" dirty="0" err="1" smtClean="0"/>
              <a:t>i</a:t>
            </a:r>
            <a:r>
              <a:rPr lang="es-ES" sz="4000" b="1" dirty="0" err="1" smtClean="0">
                <a:solidFill>
                  <a:srgbClr val="FF0000"/>
                </a:solidFill>
              </a:rPr>
              <a:t>ll</a:t>
            </a:r>
            <a:r>
              <a:rPr lang="es-ES" sz="4000" b="1" dirty="0" err="1" smtClean="0"/>
              <a:t>ero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800600"/>
            <a:ext cx="8429684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Va</a:t>
            </a:r>
            <a:r>
              <a:rPr lang="es-ES" sz="4000" dirty="0" smtClean="0">
                <a:solidFill>
                  <a:srgbClr val="FF0000"/>
                </a:solidFill>
              </a:rPr>
              <a:t>mp</a:t>
            </a:r>
            <a:r>
              <a:rPr lang="es-ES" sz="4000" dirty="0" smtClean="0"/>
              <a:t>iro</a:t>
            </a:r>
            <a:endParaRPr lang="es-ES" sz="4000" dirty="0"/>
          </a:p>
        </p:txBody>
      </p:sp>
      <p:pic>
        <p:nvPicPr>
          <p:cNvPr id="5" name="4 Marcador de posición de imagen" descr="vampir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21" r="521"/>
          <a:stretch>
            <a:fillRect/>
          </a:stretch>
        </p:blipFill>
        <p:spPr>
          <a:xfrm>
            <a:off x="500063" y="612775"/>
            <a:ext cx="8143875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7158" y="5367338"/>
            <a:ext cx="8215370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Va</a:t>
            </a:r>
            <a:r>
              <a:rPr lang="es-ES" sz="4000" b="1" dirty="0" smtClean="0">
                <a:solidFill>
                  <a:srgbClr val="FF0000"/>
                </a:solidFill>
              </a:rPr>
              <a:t>mp</a:t>
            </a:r>
            <a:r>
              <a:rPr lang="es-ES" sz="4000" b="1" dirty="0" smtClean="0"/>
              <a:t>iresa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71604" y="5214950"/>
            <a:ext cx="6429420" cy="92869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an</a:t>
            </a:r>
            <a:endParaRPr lang="es-ES" sz="4000" dirty="0"/>
          </a:p>
        </p:txBody>
      </p:sp>
      <p:pic>
        <p:nvPicPr>
          <p:cNvPr id="5" name="4 Marcador de posición de imagen" descr="va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458" r="5458"/>
          <a:stretch>
            <a:fillRect/>
          </a:stretch>
        </p:blipFill>
        <p:spPr>
          <a:xfrm>
            <a:off x="785813" y="357188"/>
            <a:ext cx="7786687" cy="4370387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800600"/>
            <a:ext cx="8286808" cy="77154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elas</a:t>
            </a:r>
            <a:endParaRPr lang="es-ES" sz="4000" dirty="0"/>
          </a:p>
        </p:txBody>
      </p:sp>
      <p:pic>
        <p:nvPicPr>
          <p:cNvPr id="5" name="4 Marcador de posición de imagen" descr="vela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91" r="2691"/>
          <a:stretch>
            <a:fillRect/>
          </a:stretch>
        </p:blipFill>
        <p:spPr>
          <a:xfrm>
            <a:off x="714375" y="612775"/>
            <a:ext cx="7786688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71472" y="5367338"/>
            <a:ext cx="8143932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ela,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elamen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500570"/>
            <a:ext cx="8358246" cy="62866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elero</a:t>
            </a:r>
            <a:endParaRPr lang="es-ES" sz="4000" dirty="0"/>
          </a:p>
        </p:txBody>
      </p:sp>
      <p:pic>
        <p:nvPicPr>
          <p:cNvPr id="5" name="4 Marcador de posición de imagen" descr="veler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887" r="3887"/>
          <a:stretch>
            <a:fillRect/>
          </a:stretch>
        </p:blipFill>
        <p:spPr>
          <a:xfrm>
            <a:off x="571500" y="1"/>
            <a:ext cx="7929563" cy="4572008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7158" y="5143512"/>
            <a:ext cx="8358246" cy="116205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4000" dirty="0" smtClean="0"/>
              <a:t>Palabras familiares: </a:t>
            </a:r>
            <a:r>
              <a:rPr lang="es-ES" sz="4000" b="1" dirty="0" smtClean="0"/>
              <a:t>Des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elarse,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elar,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elatorio,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elada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4572008"/>
            <a:ext cx="8143932" cy="914416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elo</a:t>
            </a:r>
            <a:r>
              <a:rPr lang="es-ES" sz="4000" dirty="0" smtClean="0">
                <a:solidFill>
                  <a:srgbClr val="FF0000"/>
                </a:solidFill>
              </a:rPr>
              <a:t>z</a:t>
            </a:r>
            <a:endParaRPr lang="es-ES" sz="4000" dirty="0">
              <a:solidFill>
                <a:srgbClr val="FF0000"/>
              </a:solidFill>
            </a:endParaRPr>
          </a:p>
        </p:txBody>
      </p:sp>
      <p:pic>
        <p:nvPicPr>
          <p:cNvPr id="5" name="4 Marcador de posición de imagen" descr="veloz_fp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30" r="2630"/>
          <a:stretch>
            <a:fillRect/>
          </a:stretch>
        </p:blipFill>
        <p:spPr>
          <a:xfrm>
            <a:off x="571500" y="357188"/>
            <a:ext cx="8215313" cy="4370387"/>
          </a:xfr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642910" y="5643578"/>
            <a:ext cx="8143932" cy="9144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Palabra familiar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elo</a:t>
            </a:r>
            <a:r>
              <a:rPr lang="es-ES" sz="4000" b="1" dirty="0" err="1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c</a:t>
            </a:r>
            <a:r>
              <a:rPr lang="es-ES" sz="4000" b="1" dirty="0" err="1" smtClean="0">
                <a:latin typeface="+mj-lt"/>
                <a:ea typeface="+mj-ea"/>
                <a:cs typeface="+mj-cs"/>
              </a:rPr>
              <a:t>idad</a:t>
            </a: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800600"/>
            <a:ext cx="8143932" cy="914416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ermu</a:t>
            </a:r>
            <a:r>
              <a:rPr lang="es-ES" sz="4000" dirty="0" smtClean="0">
                <a:solidFill>
                  <a:srgbClr val="FF0000"/>
                </a:solidFill>
              </a:rPr>
              <a:t>t</a:t>
            </a:r>
            <a:endParaRPr lang="es-ES" sz="4000" dirty="0">
              <a:solidFill>
                <a:srgbClr val="FF0000"/>
              </a:solidFill>
            </a:endParaRPr>
          </a:p>
        </p:txBody>
      </p:sp>
      <p:pic>
        <p:nvPicPr>
          <p:cNvPr id="5" name="4 Marcador de posición de imagen" descr="vermut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823" r="3823"/>
          <a:stretch>
            <a:fillRect/>
          </a:stretch>
        </p:blipFill>
        <p:spPr>
          <a:xfrm>
            <a:off x="571500" y="357188"/>
            <a:ext cx="8072438" cy="4370387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57224" y="4800600"/>
            <a:ext cx="7929618" cy="77154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eterinario</a:t>
            </a:r>
            <a:endParaRPr lang="es-ES" sz="4000" dirty="0"/>
          </a:p>
        </p:txBody>
      </p:sp>
      <p:pic>
        <p:nvPicPr>
          <p:cNvPr id="5" name="4 Marcador de posición de imagen" descr="veterinari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955" r="955"/>
          <a:stretch>
            <a:fillRect/>
          </a:stretch>
        </p:blipFill>
        <p:spPr>
          <a:xfrm>
            <a:off x="571500" y="612775"/>
            <a:ext cx="8072438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000100" y="5572140"/>
            <a:ext cx="7358114" cy="60006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familiar: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eterinaria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800600"/>
            <a:ext cx="8215370" cy="62866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ia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e</a:t>
            </a:r>
            <a:endParaRPr lang="es-ES" sz="4000" dirty="0"/>
          </a:p>
        </p:txBody>
      </p:sp>
      <p:pic>
        <p:nvPicPr>
          <p:cNvPr id="5" name="4 Marcador de posición de imagen" descr="viaj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823" r="1823"/>
          <a:stretch>
            <a:fillRect/>
          </a:stretch>
        </p:blipFill>
        <p:spPr>
          <a:xfrm>
            <a:off x="642938" y="612775"/>
            <a:ext cx="7929562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0034" y="5367338"/>
            <a:ext cx="8215370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Familiar: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ia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ero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800600"/>
            <a:ext cx="8072494" cy="62866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id</a:t>
            </a:r>
            <a:endParaRPr lang="es-ES" sz="4000" dirty="0"/>
          </a:p>
        </p:txBody>
      </p:sp>
      <p:pic>
        <p:nvPicPr>
          <p:cNvPr id="5" name="4 Marcador de posición de imagen" descr="vid_fp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30" r="2630"/>
          <a:stretch>
            <a:fillRect/>
          </a:stretch>
        </p:blipFill>
        <p:spPr>
          <a:xfrm>
            <a:off x="571500" y="357188"/>
            <a:ext cx="8215313" cy="4370387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800600"/>
            <a:ext cx="8358246" cy="62866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ie</a:t>
            </a:r>
            <a:r>
              <a:rPr lang="es-ES" sz="4000" dirty="0" smtClean="0">
                <a:solidFill>
                  <a:srgbClr val="FF0000"/>
                </a:solidFill>
              </a:rPr>
              <a:t>j</a:t>
            </a:r>
            <a:r>
              <a:rPr lang="es-ES" sz="4000" dirty="0" smtClean="0"/>
              <a:t>a</a:t>
            </a:r>
            <a:endParaRPr lang="es-ES" sz="4000" dirty="0"/>
          </a:p>
        </p:txBody>
      </p:sp>
      <p:pic>
        <p:nvPicPr>
          <p:cNvPr id="5" name="4 Marcador de posición de imagen" descr="viej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887" r="3887"/>
          <a:stretch>
            <a:fillRect/>
          </a:stretch>
        </p:blipFill>
        <p:spPr>
          <a:xfrm>
            <a:off x="571500" y="428625"/>
            <a:ext cx="7929563" cy="429895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0034" y="5500702"/>
            <a:ext cx="8215370" cy="857256"/>
          </a:xfrm>
        </p:spPr>
        <p:txBody>
          <a:bodyPr>
            <a:normAutofit fontScale="85000" lnSpcReduction="100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E</a:t>
            </a:r>
            <a:r>
              <a:rPr lang="es-ES" sz="4000" b="1" dirty="0" smtClean="0">
                <a:solidFill>
                  <a:srgbClr val="FF0000"/>
                </a:solidFill>
              </a:rPr>
              <a:t>nv</a:t>
            </a:r>
            <a:r>
              <a:rPr lang="es-ES" sz="4000" b="1" dirty="0" smtClean="0"/>
              <a:t>e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e</a:t>
            </a:r>
            <a:r>
              <a:rPr lang="es-ES" sz="4000" b="1" dirty="0" smtClean="0">
                <a:solidFill>
                  <a:srgbClr val="FF0000"/>
                </a:solidFill>
              </a:rPr>
              <a:t>c</a:t>
            </a:r>
            <a:r>
              <a:rPr lang="es-ES" sz="4000" b="1" dirty="0" smtClean="0"/>
              <a:t>er,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e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e</a:t>
            </a:r>
            <a:r>
              <a:rPr lang="es-ES" sz="4000" b="1" dirty="0" smtClean="0">
                <a:solidFill>
                  <a:srgbClr val="FF0000"/>
                </a:solidFill>
              </a:rPr>
              <a:t>z</a:t>
            </a:r>
            <a:r>
              <a:rPr lang="es-ES" sz="4000" b="1" dirty="0" smtClean="0"/>
              <a:t>, </a:t>
            </a:r>
            <a:r>
              <a:rPr lang="es-ES" sz="4000" b="1" dirty="0" smtClean="0">
                <a:solidFill>
                  <a:srgbClr val="FF0000"/>
                </a:solidFill>
              </a:rPr>
              <a:t>vi</a:t>
            </a:r>
            <a:r>
              <a:rPr lang="es-ES" sz="4000" b="1" dirty="0" smtClean="0"/>
              <a:t>e</a:t>
            </a:r>
            <a:r>
              <a:rPr lang="es-ES" sz="4000" b="1" dirty="0" smtClean="0">
                <a:solidFill>
                  <a:srgbClr val="FF0000"/>
                </a:solidFill>
              </a:rPr>
              <a:t>j</a:t>
            </a:r>
            <a:r>
              <a:rPr lang="es-ES" sz="4000" b="1" dirty="0" smtClean="0"/>
              <a:t>o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714884"/>
            <a:ext cx="8143932" cy="65245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ila</a:t>
            </a:r>
            <a:endParaRPr lang="es-ES" sz="4000" dirty="0"/>
          </a:p>
        </p:txBody>
      </p:sp>
      <p:pic>
        <p:nvPicPr>
          <p:cNvPr id="5" name="4 Marcador de posición de imagen" descr="vigil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91" r="2691"/>
          <a:stretch>
            <a:fillRect/>
          </a:stretch>
        </p:blipFill>
        <p:spPr>
          <a:xfrm>
            <a:off x="571500" y="612775"/>
            <a:ext cx="7786688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71472" y="5429264"/>
            <a:ext cx="7715304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</a:t>
            </a:r>
            <a:r>
              <a:rPr lang="es-ES" sz="4000" dirty="0" smtClean="0">
                <a:solidFill>
                  <a:srgbClr val="FF0000"/>
                </a:solidFill>
              </a:rPr>
              <a:t>g</a:t>
            </a:r>
            <a:r>
              <a:rPr lang="es-ES" sz="4000" dirty="0" smtClean="0"/>
              <a:t>ilante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878" y="4500570"/>
            <a:ext cx="8501122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ino</a:t>
            </a:r>
            <a:endParaRPr lang="es-ES" sz="4000" dirty="0"/>
          </a:p>
        </p:txBody>
      </p:sp>
      <p:pic>
        <p:nvPicPr>
          <p:cNvPr id="5" name="4 Marcador de posición de imagen" descr="vino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89" r="1389"/>
          <a:stretch>
            <a:fillRect/>
          </a:stretch>
        </p:blipFill>
        <p:spPr>
          <a:xfrm>
            <a:off x="571500" y="571500"/>
            <a:ext cx="8001000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5720" y="5072074"/>
            <a:ext cx="8572560" cy="116205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4000" dirty="0" smtClean="0"/>
              <a:t>Palabras familiares: </a:t>
            </a:r>
            <a:r>
              <a:rPr lang="es-ES" sz="4000" b="1" dirty="0" smtClean="0"/>
              <a:t>A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inagrarse,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inagre, </a:t>
            </a:r>
            <a:r>
              <a:rPr lang="es-ES" sz="4000" b="1" dirty="0" err="1" smtClean="0">
                <a:solidFill>
                  <a:srgbClr val="FF0000"/>
                </a:solidFill>
              </a:rPr>
              <a:t>v</a:t>
            </a:r>
            <a:r>
              <a:rPr lang="es-ES" sz="4000" b="1" dirty="0" err="1" smtClean="0"/>
              <a:t>inatero</a:t>
            </a:r>
            <a:r>
              <a:rPr lang="es-ES" sz="4000" b="1" dirty="0" smtClean="0"/>
              <a:t>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iticultor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800600"/>
            <a:ext cx="8572560" cy="771540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i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os</a:t>
            </a:r>
            <a:endParaRPr lang="es-ES" sz="4000" dirty="0"/>
          </a:p>
        </p:txBody>
      </p:sp>
      <p:pic>
        <p:nvPicPr>
          <p:cNvPr id="5" name="4 Marcador de posición de imagen" descr="vivos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360" r="3360"/>
          <a:stretch>
            <a:fillRect/>
          </a:stretch>
        </p:blipFill>
        <p:spPr>
          <a:xfrm>
            <a:off x="428625" y="285750"/>
            <a:ext cx="8286750" cy="4441825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7158" y="5367338"/>
            <a:ext cx="8358246" cy="804862"/>
          </a:xfrm>
        </p:spPr>
        <p:txBody>
          <a:bodyPr>
            <a:normAutofit fontScale="92500"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Re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</a:t>
            </a:r>
            <a:r>
              <a:rPr lang="es-ES" sz="4000" b="1" dirty="0" smtClean="0">
                <a:solidFill>
                  <a:srgbClr val="FF0000"/>
                </a:solidFill>
              </a:rPr>
              <a:t>vi</a:t>
            </a:r>
            <a:r>
              <a:rPr lang="es-ES" sz="4000" b="1" dirty="0" smtClean="0"/>
              <a:t>r,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ir,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idor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357694"/>
            <a:ext cx="8358246" cy="62866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olante</a:t>
            </a:r>
            <a:endParaRPr lang="es-ES" sz="4000" dirty="0"/>
          </a:p>
        </p:txBody>
      </p:sp>
      <p:pic>
        <p:nvPicPr>
          <p:cNvPr id="5" name="4 Marcador de posición de imagen" descr="volant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056" r="3056"/>
          <a:stretch>
            <a:fillRect/>
          </a:stretch>
        </p:blipFill>
        <p:spPr>
          <a:xfrm>
            <a:off x="428596" y="76088"/>
            <a:ext cx="7929562" cy="4222862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5720" y="5143512"/>
            <a:ext cx="8429684" cy="1357298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Palabras familiares: </a:t>
            </a:r>
            <a:r>
              <a:rPr lang="es-ES" sz="4000" b="1" dirty="0" smtClean="0"/>
              <a:t>Re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uelo, </a:t>
            </a:r>
            <a:r>
              <a:rPr lang="es-ES" sz="4000" b="1" dirty="0" err="1" smtClean="0">
                <a:solidFill>
                  <a:srgbClr val="FF0000"/>
                </a:solidFill>
              </a:rPr>
              <a:t>v</a:t>
            </a:r>
            <a:r>
              <a:rPr lang="es-ES" sz="4000" b="1" dirty="0" err="1" smtClean="0"/>
              <a:t>olanta</a:t>
            </a:r>
            <a:r>
              <a:rPr lang="es-ES" sz="4000" b="1" dirty="0" err="1" smtClean="0">
                <a:solidFill>
                  <a:srgbClr val="FF0000"/>
                </a:solidFill>
              </a:rPr>
              <a:t>z</a:t>
            </a:r>
            <a:r>
              <a:rPr lang="es-ES" sz="4000" b="1" dirty="0" err="1" smtClean="0"/>
              <a:t>o</a:t>
            </a:r>
            <a:r>
              <a:rPr lang="es-ES" sz="4000" b="1" dirty="0" smtClean="0"/>
              <a:t>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oladora,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oladura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800600"/>
            <a:ext cx="8072494" cy="700102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oraz</a:t>
            </a:r>
            <a:endParaRPr lang="es-ES" sz="4000" dirty="0"/>
          </a:p>
        </p:txBody>
      </p:sp>
      <p:pic>
        <p:nvPicPr>
          <p:cNvPr id="5" name="4 Marcador de posición de imagen" descr="voraz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739" r="2739"/>
          <a:stretch>
            <a:fillRect/>
          </a:stretch>
        </p:blipFill>
        <p:spPr>
          <a:xfrm>
            <a:off x="500063" y="642938"/>
            <a:ext cx="7778750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8596" y="5429264"/>
            <a:ext cx="8358246" cy="107157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sz="4000" dirty="0" smtClean="0"/>
              <a:t>Palabras familiares: </a:t>
            </a:r>
            <a:r>
              <a:rPr lang="es-ES" sz="4000" b="1" dirty="0" smtClean="0"/>
              <a:t>De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orar,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oracidad, </a:t>
            </a:r>
            <a:r>
              <a:rPr lang="es-ES" sz="4000" b="1" dirty="0" smtClean="0">
                <a:solidFill>
                  <a:srgbClr val="FF0000"/>
                </a:solidFill>
              </a:rPr>
              <a:t>v</a:t>
            </a:r>
            <a:r>
              <a:rPr lang="es-ES" sz="4000" b="1" dirty="0" smtClean="0"/>
              <a:t>ora</a:t>
            </a:r>
            <a:r>
              <a:rPr lang="es-ES" sz="4000" b="1" dirty="0" smtClean="0">
                <a:solidFill>
                  <a:srgbClr val="FF0000"/>
                </a:solidFill>
              </a:rPr>
              <a:t>z</a:t>
            </a:r>
            <a:r>
              <a:rPr lang="es-ES" sz="4000" b="1" dirty="0" smtClean="0"/>
              <a:t>mente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5786" y="4800600"/>
            <a:ext cx="7572428" cy="842978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omita</a:t>
            </a:r>
            <a:endParaRPr lang="es-ES" sz="4000" dirty="0"/>
          </a:p>
        </p:txBody>
      </p:sp>
      <p:pic>
        <p:nvPicPr>
          <p:cNvPr id="5" name="4 Marcador de posición de imagen" descr="vomit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955" r="955"/>
          <a:stretch>
            <a:fillRect/>
          </a:stretch>
        </p:blipFill>
        <p:spPr>
          <a:xfrm>
            <a:off x="642938" y="612775"/>
            <a:ext cx="8072437" cy="4114800"/>
          </a:xfr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714348" y="5643578"/>
            <a:ext cx="7572428" cy="8429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Palabra familiar: 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omitar, 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vó</a:t>
            </a: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mito</a:t>
            </a: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786322"/>
            <a:ext cx="7643866" cy="77154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uel</a:t>
            </a:r>
            <a:r>
              <a:rPr lang="es-ES" sz="4000" dirty="0" smtClean="0">
                <a:solidFill>
                  <a:srgbClr val="FF0000"/>
                </a:solidFill>
              </a:rPr>
              <a:t>v</a:t>
            </a:r>
            <a:r>
              <a:rPr lang="es-ES" sz="4000" dirty="0" smtClean="0"/>
              <a:t>en</a:t>
            </a:r>
            <a:endParaRPr lang="es-ES" sz="4000" dirty="0"/>
          </a:p>
        </p:txBody>
      </p:sp>
      <p:pic>
        <p:nvPicPr>
          <p:cNvPr id="5" name="4 Marcador de posición de imagen" descr="vuelven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257" r="2257"/>
          <a:stretch>
            <a:fillRect/>
          </a:stretch>
        </p:blipFill>
        <p:spPr>
          <a:xfrm>
            <a:off x="642938" y="612775"/>
            <a:ext cx="7858125" cy="411480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4800600"/>
            <a:ext cx="7572428" cy="914416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Y</a:t>
            </a:r>
            <a:r>
              <a:rPr lang="es-ES" sz="4000" dirty="0" smtClean="0"/>
              <a:t>ate</a:t>
            </a:r>
            <a:endParaRPr lang="es-ES" sz="4000" dirty="0"/>
          </a:p>
        </p:txBody>
      </p:sp>
      <p:pic>
        <p:nvPicPr>
          <p:cNvPr id="5" name="4 Marcador de posición de imagen" descr="yate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125" r="3125"/>
          <a:stretch>
            <a:fillRect/>
          </a:stretch>
        </p:blipFill>
        <p:spPr>
          <a:xfrm>
            <a:off x="642938" y="612775"/>
            <a:ext cx="7715250" cy="411480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800600"/>
            <a:ext cx="8143932" cy="628664"/>
          </a:xfrm>
        </p:spPr>
        <p:txBody>
          <a:bodyPr>
            <a:noAutofit/>
          </a:bodyPr>
          <a:lstStyle/>
          <a:p>
            <a:r>
              <a:rPr lang="es-ES" sz="4000" dirty="0" smtClean="0"/>
              <a:t>Palabra Primitiva: </a:t>
            </a:r>
            <a:r>
              <a:rPr lang="es-ES" sz="4000" dirty="0" smtClean="0">
                <a:solidFill>
                  <a:srgbClr val="FF0000"/>
                </a:solidFill>
              </a:rPr>
              <a:t>Y</a:t>
            </a:r>
            <a:r>
              <a:rPr lang="es-ES" sz="4000" dirty="0" smtClean="0"/>
              <a:t>egua</a:t>
            </a:r>
            <a:endParaRPr lang="es-ES" sz="4000" dirty="0"/>
          </a:p>
        </p:txBody>
      </p:sp>
      <p:pic>
        <p:nvPicPr>
          <p:cNvPr id="5" name="4 Marcador de posición de imagen" descr="yegua_agt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91" r="2691"/>
          <a:stretch>
            <a:fillRect/>
          </a:stretch>
        </p:blipFill>
        <p:spPr>
          <a:xfrm>
            <a:off x="714375" y="612775"/>
            <a:ext cx="7786688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2910" y="5367338"/>
            <a:ext cx="7643866" cy="804862"/>
          </a:xfrm>
        </p:spPr>
        <p:txBody>
          <a:bodyPr>
            <a:normAutofit/>
          </a:bodyPr>
          <a:lstStyle/>
          <a:p>
            <a:r>
              <a:rPr lang="es-ES" sz="4000" dirty="0" smtClean="0"/>
              <a:t>Palabra Familiar: </a:t>
            </a:r>
            <a:r>
              <a:rPr lang="es-ES" sz="4000" dirty="0" smtClean="0">
                <a:solidFill>
                  <a:srgbClr val="FF0000"/>
                </a:solidFill>
              </a:rPr>
              <a:t>Y</a:t>
            </a:r>
            <a:r>
              <a:rPr lang="es-ES" sz="4000" dirty="0" smtClean="0"/>
              <a:t>e</a:t>
            </a:r>
            <a:r>
              <a:rPr lang="es-ES" sz="4000" dirty="0" smtClean="0">
                <a:solidFill>
                  <a:srgbClr val="FF0000"/>
                </a:solidFill>
              </a:rPr>
              <a:t>güi</a:t>
            </a:r>
            <a:r>
              <a:rPr lang="es-ES" sz="4000" dirty="0" smtClean="0"/>
              <a:t>ta, </a:t>
            </a:r>
            <a:r>
              <a:rPr lang="es-ES" sz="4000" dirty="0" smtClean="0">
                <a:solidFill>
                  <a:srgbClr val="FF0000"/>
                </a:solidFill>
              </a:rPr>
              <a:t>y</a:t>
            </a:r>
            <a:r>
              <a:rPr lang="es-ES" sz="4000" dirty="0" smtClean="0"/>
              <a:t>eguada</a:t>
            </a:r>
            <a:endParaRPr lang="es-ES" sz="4000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Ullenid Jiménez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365</TotalTime>
  <Words>1409</Words>
  <Application>Microsoft Office PowerPoint</Application>
  <PresentationFormat>Presentación en pantalla (4:3)</PresentationFormat>
  <Paragraphs>374</Paragraphs>
  <Slides>137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137</vt:i4>
      </vt:variant>
    </vt:vector>
  </HeadingPairs>
  <TitlesOfParts>
    <vt:vector size="138" baseType="lpstr">
      <vt:lpstr>Tema de Office</vt:lpstr>
      <vt:lpstr>ORTOGRAFÍA IDEOVISUAL</vt:lpstr>
      <vt:lpstr>OBSERVA CUIDADOSAMENTE LAS IMÁGENES </vt:lpstr>
      <vt:lpstr>Palabra  Primitiva:  Abad</vt:lpstr>
      <vt:lpstr>Palabra Primitiva: Abajo</vt:lpstr>
      <vt:lpstr>Palabra Primitiva: Abuelo</vt:lpstr>
      <vt:lpstr>Palabra Primitiva:  Acaba</vt:lpstr>
      <vt:lpstr>Diapositiva 7</vt:lpstr>
      <vt:lpstr>Palabra Primitiva:  Altavoz</vt:lpstr>
      <vt:lpstr>Palabra Primitiva: Arriba</vt:lpstr>
      <vt:lpstr>Palabra primitiva: Autobús</vt:lpstr>
      <vt:lpstr> Palabra primitiva:  Automóvil    </vt:lpstr>
      <vt:lpstr>Palabra primitiva:  Auxilio</vt:lpstr>
      <vt:lpstr>Palabra primitiva:   Avión</vt:lpstr>
      <vt:lpstr>Palabra primitiva: Aviso</vt:lpstr>
      <vt:lpstr>Palabra primitiva:  ¡Ay!</vt:lpstr>
      <vt:lpstr>Palabra Primitiva: Balsa</vt:lpstr>
      <vt:lpstr>Palabra Primitiva: Baranda</vt:lpstr>
      <vt:lpstr>Palabra primitiva: Batalla</vt:lpstr>
      <vt:lpstr>Palabara Primitiva: Beben</vt:lpstr>
      <vt:lpstr>Palabra primitiva: Bebé</vt:lpstr>
      <vt:lpstr>Palabra Primitiva: Becerro</vt:lpstr>
      <vt:lpstr>Palabra Primitiva: Bicicleta</vt:lpstr>
      <vt:lpstr>Palabra Primitiva: Bocina</vt:lpstr>
      <vt:lpstr>Palabra Primitiva:  Bosque</vt:lpstr>
      <vt:lpstr>Palabra Primitiva: Bucle</vt:lpstr>
      <vt:lpstr>Palabra Primitiva: Búfalo</vt:lpstr>
      <vt:lpstr>Palabra Primitiva: Bufanda</vt:lpstr>
      <vt:lpstr>Palabra Primitiva: Bufón</vt:lpstr>
      <vt:lpstr>Palabra Primitiva: Buque</vt:lpstr>
      <vt:lpstr>Palabra Primitiva: Burbujas</vt:lpstr>
      <vt:lpstr>Palabra Primitiva: Burlón</vt:lpstr>
      <vt:lpstr>Palabra Primitiva: Busca</vt:lpstr>
      <vt:lpstr>Palabra Primitiva: Caballo</vt:lpstr>
      <vt:lpstr>Palabra Primitiva: Calvo</vt:lpstr>
      <vt:lpstr>Palabra Primitiva: Campana</vt:lpstr>
      <vt:lpstr>Palabra Primitiva: Carnívoro</vt:lpstr>
      <vt:lpstr>Palabra Primitiva: Cebada</vt:lpstr>
      <vt:lpstr>Palabra Primitiva: Ciervo</vt:lpstr>
      <vt:lpstr>Palabra Primitiva: Coge</vt:lpstr>
      <vt:lpstr>Palabra Primitiva: Cojear</vt:lpstr>
      <vt:lpstr>Palabra Primitiva: Cuchillos</vt:lpstr>
      <vt:lpstr>Palabra primitiva: Curva</vt:lpstr>
      <vt:lpstr>Palabra Primitiva: Velas</vt:lpstr>
      <vt:lpstr>Palabra Primitiva:  Voraz</vt:lpstr>
      <vt:lpstr>Palabra Primitiva: Echa</vt:lpstr>
      <vt:lpstr>Palabra Primitiva: Escribe</vt:lpstr>
      <vt:lpstr>Palabra Primitiva: Evasión</vt:lpstr>
      <vt:lpstr>Palabra Primitiva: Excitan</vt:lpstr>
      <vt:lpstr>Palabra Primitiva: Excursión</vt:lpstr>
      <vt:lpstr>Palabra Primitiva: Explica</vt:lpstr>
      <vt:lpstr>Palabra Primitiva: Extraterrestre</vt:lpstr>
      <vt:lpstr>Palabra Primitiva: Explorador</vt:lpstr>
      <vt:lpstr>Palabra Primitiva: Exposición</vt:lpstr>
      <vt:lpstr>Palabra Primitiva: Extremidades</vt:lpstr>
      <vt:lpstr>Palabras Primitiva: Frágil</vt:lpstr>
      <vt:lpstr>Palabra Primitiva: Gamba</vt:lpstr>
      <vt:lpstr>Palabra Primitiva: Garaje</vt:lpstr>
      <vt:lpstr>Palabra Primitiva: Gavilán</vt:lpstr>
      <vt:lpstr>Palabra Primitiva: Gemelo</vt:lpstr>
      <vt:lpstr>Palabra Primitiva: General</vt:lpstr>
      <vt:lpstr>Palabra Primitiva: Geografía</vt:lpstr>
      <vt:lpstr>Palabra Primitiva: Gigante</vt:lpstr>
      <vt:lpstr>Palabra Primitiva: Gime</vt:lpstr>
      <vt:lpstr>Palabra Primitiva: Gira</vt:lpstr>
      <vt:lpstr>Palabra Primitiva: Girasol</vt:lpstr>
      <vt:lpstr>Palabra Primitiva: Guillotina</vt:lpstr>
      <vt:lpstr>Palabra Primitiva: Hada</vt:lpstr>
      <vt:lpstr>Palabra Primitiva: Ha Hecho</vt:lpstr>
      <vt:lpstr>Palabra Primitiva: Hambre</vt:lpstr>
      <vt:lpstr>Palabra Primitiva: Helado</vt:lpstr>
      <vt:lpstr>Palabra Primitiva: Héroe</vt:lpstr>
      <vt:lpstr>Palabra Primitiva: Herramienta</vt:lpstr>
      <vt:lpstr>Palabra Primitiva: Hielo</vt:lpstr>
      <vt:lpstr>Palabra Primitiva: Hierve</vt:lpstr>
      <vt:lpstr>Palabra Primitiva: Hijo</vt:lpstr>
      <vt:lpstr>Palabra Primitiva: Historia</vt:lpstr>
      <vt:lpstr>Palabra Primitiva: Hoguera</vt:lpstr>
      <vt:lpstr>Palabra Primitiva: Hoja</vt:lpstr>
      <vt:lpstr>Palabra Primitiva: Hongo</vt:lpstr>
      <vt:lpstr>Palabra Primitiva: Horquillas</vt:lpstr>
      <vt:lpstr>Palabra Primitiva: Hoz</vt:lpstr>
      <vt:lpstr>Palabra Primitiva: Huesos</vt:lpstr>
      <vt:lpstr>Palabra Primitiva: Humo</vt:lpstr>
      <vt:lpstr>Palabra Primitiva: Huracán</vt:lpstr>
      <vt:lpstr>Palabra Primitiva: Iba</vt:lpstr>
      <vt:lpstr>Palabra Primitiva: Huevos</vt:lpstr>
      <vt:lpstr>Palabra Primitiva: Inoxidables</vt:lpstr>
      <vt:lpstr>Palabra Primitiva: Jabalí</vt:lpstr>
      <vt:lpstr>Palabra Primitiva: Jefe</vt:lpstr>
      <vt:lpstr>Palabra Primitiva: Jilguero</vt:lpstr>
      <vt:lpstr>Palabra Primitiva: Jinete</vt:lpstr>
      <vt:lpstr>Palabra Primitiva: Joven</vt:lpstr>
      <vt:lpstr>Palabra Primitiva: Jubilados</vt:lpstr>
      <vt:lpstr>Palabra Primitiva: Libertad</vt:lpstr>
      <vt:lpstr>Palabra Primitiva: Llaves</vt:lpstr>
      <vt:lpstr>Palabra Primitiva: Lobo</vt:lpstr>
      <vt:lpstr>Palabra Primitiva: Majestad</vt:lpstr>
      <vt:lpstr>Palabra Primitiva: Martillos</vt:lpstr>
      <vt:lpstr>Palabra Primitiva: Mejillón</vt:lpstr>
      <vt:lpstr>Palabra Primitiva: Monje</vt:lpstr>
      <vt:lpstr>Palabra Primitiva: Navidad</vt:lpstr>
      <vt:lpstr>Palabra Primitiva: Oveja</vt:lpstr>
      <vt:lpstr>Palabra Primitiva: Párvulos</vt:lpstr>
      <vt:lpstr>Palabra Primitiva: Payaso</vt:lpstr>
      <vt:lpstr>Palabra Primitiva: Prohibido</vt:lpstr>
      <vt:lpstr>Palabra Primitiva: Púgil</vt:lpstr>
      <vt:lpstr>Palabra Primitiva: Recibe</vt:lpstr>
      <vt:lpstr>Palabra Primitiva: silla</vt:lpstr>
      <vt:lpstr>Palabra Primitiva: Sirve</vt:lpstr>
      <vt:lpstr>Palabra Primitiva: Socavón</vt:lpstr>
      <vt:lpstr>Palabra Primitiva: Sube</vt:lpstr>
      <vt:lpstr>Palabra Primitiva: Tambor</vt:lpstr>
      <vt:lpstr>Palabra Primitiva: Tijeras</vt:lpstr>
      <vt:lpstr>Palabra Primitiva: Tobogán</vt:lpstr>
      <vt:lpstr>Palabra Primitiva: Tranvía</vt:lpstr>
      <vt:lpstr>Palabra Generadora: Vaca</vt:lpstr>
      <vt:lpstr>Palabra Primitiva: Vago</vt:lpstr>
      <vt:lpstr>Palabra Primitiva: Vajilla</vt:lpstr>
      <vt:lpstr>Palabra Primitiva: Vampiro</vt:lpstr>
      <vt:lpstr>Palabra Primitiva: Van</vt:lpstr>
      <vt:lpstr>Palabra Primitiva: Velas</vt:lpstr>
      <vt:lpstr>Palabra Primitiva: Velero</vt:lpstr>
      <vt:lpstr>Palabra Primitiva: Veloz</vt:lpstr>
      <vt:lpstr>Palabra Primitiva: Vermut</vt:lpstr>
      <vt:lpstr>Palabra Primitiva: Veterinario</vt:lpstr>
      <vt:lpstr>Palabra Primitiva: Viaje</vt:lpstr>
      <vt:lpstr>Palabra Primitiva: Vid</vt:lpstr>
      <vt:lpstr>Palabra Primitiva: Vieja</vt:lpstr>
      <vt:lpstr>Palabra Primitiva: Vigila</vt:lpstr>
      <vt:lpstr>Palabra Primitiva: Vino</vt:lpstr>
      <vt:lpstr>Palabra Primitiva: Vivos</vt:lpstr>
      <vt:lpstr>Palabra Primitiva: Volante</vt:lpstr>
      <vt:lpstr>Palabra Primitiva: Voraz</vt:lpstr>
      <vt:lpstr>Palabra Primitiva: vomita</vt:lpstr>
      <vt:lpstr>Palabra Primitiva: Vuelven</vt:lpstr>
      <vt:lpstr>Palabra Primitiva: Yate</vt:lpstr>
      <vt:lpstr>Palabra Primitiva: Yegua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ORTOGRAFÍA IDEOVISUAL</dc:title>
  <dc:creator>User</dc:creator>
  <cp:lastModifiedBy>User</cp:lastModifiedBy>
  <cp:revision>67</cp:revision>
  <dcterms:created xsi:type="dcterms:W3CDTF">2010-06-29T03:14:56Z</dcterms:created>
  <dcterms:modified xsi:type="dcterms:W3CDTF">2010-07-05T05:48:50Z</dcterms:modified>
</cp:coreProperties>
</file>